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4CCBA-D418-4525-BF2E-1F3BD7DCD44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51A161-E91F-4AA5-90DA-8B4E57498B93}">
      <dgm:prSet phldrT="[Text]"/>
      <dgm:spPr/>
      <dgm:t>
        <a:bodyPr/>
        <a:lstStyle/>
        <a:p>
          <a:r>
            <a:rPr lang="en-US" dirty="0"/>
            <a:t>Resources</a:t>
          </a:r>
        </a:p>
      </dgm:t>
    </dgm:pt>
    <dgm:pt modelId="{5450F002-5466-4130-AAEC-BF0B1C7679F1}" type="parTrans" cxnId="{9D4EC342-4E96-46BF-A1F5-F3A4485B6B58}">
      <dgm:prSet/>
      <dgm:spPr/>
      <dgm:t>
        <a:bodyPr/>
        <a:lstStyle/>
        <a:p>
          <a:endParaRPr lang="en-US"/>
        </a:p>
      </dgm:t>
    </dgm:pt>
    <dgm:pt modelId="{C1B8A78E-5DD8-4AE0-8243-01406C043CDD}" type="sibTrans" cxnId="{9D4EC342-4E96-46BF-A1F5-F3A4485B6B58}">
      <dgm:prSet/>
      <dgm:spPr/>
      <dgm:t>
        <a:bodyPr/>
        <a:lstStyle/>
        <a:p>
          <a:endParaRPr lang="en-US"/>
        </a:p>
      </dgm:t>
    </dgm:pt>
    <dgm:pt modelId="{3A461498-09F8-45EE-8683-7CBC2E9DF105}">
      <dgm:prSet phldrT="[Text]" phldr="1"/>
      <dgm:spPr/>
      <dgm:t>
        <a:bodyPr/>
        <a:lstStyle/>
        <a:p>
          <a:endParaRPr lang="en-US"/>
        </a:p>
      </dgm:t>
    </dgm:pt>
    <dgm:pt modelId="{333022FF-9BE9-444E-AEB1-52CD0F75E07C}" type="parTrans" cxnId="{3FF73746-D3FF-4A49-8305-23939FA36CD3}">
      <dgm:prSet/>
      <dgm:spPr/>
      <dgm:t>
        <a:bodyPr/>
        <a:lstStyle/>
        <a:p>
          <a:endParaRPr lang="en-US"/>
        </a:p>
      </dgm:t>
    </dgm:pt>
    <dgm:pt modelId="{BB0568F0-3C23-4EAE-A9E5-5D98E1456094}" type="sibTrans" cxnId="{3FF73746-D3FF-4A49-8305-23939FA36CD3}">
      <dgm:prSet/>
      <dgm:spPr/>
      <dgm:t>
        <a:bodyPr/>
        <a:lstStyle/>
        <a:p>
          <a:endParaRPr lang="en-US"/>
        </a:p>
      </dgm:t>
    </dgm:pt>
    <dgm:pt modelId="{0FAB9A00-1813-4944-BB03-B36D725E6002}">
      <dgm:prSet phldrT="[Text]"/>
      <dgm:spPr/>
      <dgm:t>
        <a:bodyPr/>
        <a:lstStyle/>
        <a:p>
          <a:r>
            <a:rPr lang="en-US" dirty="0"/>
            <a:t>Inputs</a:t>
          </a:r>
        </a:p>
      </dgm:t>
    </dgm:pt>
    <dgm:pt modelId="{56B59493-3028-46D9-A15A-9485536E2002}" type="parTrans" cxnId="{BA140B19-AC65-4EFD-83DC-B079D8BFC916}">
      <dgm:prSet/>
      <dgm:spPr/>
      <dgm:t>
        <a:bodyPr/>
        <a:lstStyle/>
        <a:p>
          <a:endParaRPr lang="en-US"/>
        </a:p>
      </dgm:t>
    </dgm:pt>
    <dgm:pt modelId="{51AE92C9-1427-4968-89E5-72307C9EC72A}" type="sibTrans" cxnId="{BA140B19-AC65-4EFD-83DC-B079D8BFC916}">
      <dgm:prSet/>
      <dgm:spPr/>
      <dgm:t>
        <a:bodyPr/>
        <a:lstStyle/>
        <a:p>
          <a:endParaRPr lang="en-US"/>
        </a:p>
      </dgm:t>
    </dgm:pt>
    <dgm:pt modelId="{CF1924B3-6D6F-4570-9CC2-76E114CE43F1}">
      <dgm:prSet phldrT="[Text]" phldr="1"/>
      <dgm:spPr/>
      <dgm:t>
        <a:bodyPr/>
        <a:lstStyle/>
        <a:p>
          <a:endParaRPr lang="en-US"/>
        </a:p>
      </dgm:t>
    </dgm:pt>
    <dgm:pt modelId="{124AFFC8-49FC-4312-8A63-E0535C07C8B9}" type="parTrans" cxnId="{61F490AA-1D12-4B95-9938-CF55C778A9D1}">
      <dgm:prSet/>
      <dgm:spPr/>
      <dgm:t>
        <a:bodyPr/>
        <a:lstStyle/>
        <a:p>
          <a:endParaRPr lang="en-US"/>
        </a:p>
      </dgm:t>
    </dgm:pt>
    <dgm:pt modelId="{C264E8C3-09D2-49DF-888B-0E94AA42C259}" type="sibTrans" cxnId="{61F490AA-1D12-4B95-9938-CF55C778A9D1}">
      <dgm:prSet/>
      <dgm:spPr/>
      <dgm:t>
        <a:bodyPr/>
        <a:lstStyle/>
        <a:p>
          <a:endParaRPr lang="en-US"/>
        </a:p>
      </dgm:t>
    </dgm:pt>
    <dgm:pt modelId="{2F923E76-FF59-4CC1-A553-7C15C9D0AC4C}">
      <dgm:prSet phldrT="[Text]"/>
      <dgm:spPr/>
      <dgm:t>
        <a:bodyPr/>
        <a:lstStyle/>
        <a:p>
          <a:r>
            <a:rPr lang="en-US" dirty="0"/>
            <a:t>Activities</a:t>
          </a:r>
        </a:p>
      </dgm:t>
    </dgm:pt>
    <dgm:pt modelId="{AC8D21EA-1E75-4B7A-BC49-8CD2DCA496AA}" type="parTrans" cxnId="{96F1ABEA-0E53-44F3-85A3-DDB8D22DB139}">
      <dgm:prSet/>
      <dgm:spPr/>
      <dgm:t>
        <a:bodyPr/>
        <a:lstStyle/>
        <a:p>
          <a:endParaRPr lang="en-US"/>
        </a:p>
      </dgm:t>
    </dgm:pt>
    <dgm:pt modelId="{67575241-547F-4941-B9FC-8E14592498E8}" type="sibTrans" cxnId="{96F1ABEA-0E53-44F3-85A3-DDB8D22DB139}">
      <dgm:prSet/>
      <dgm:spPr/>
      <dgm:t>
        <a:bodyPr/>
        <a:lstStyle/>
        <a:p>
          <a:endParaRPr lang="en-US"/>
        </a:p>
      </dgm:t>
    </dgm:pt>
    <dgm:pt modelId="{D08A06D2-FD41-4FCF-BA2F-0C07FA68DE5D}">
      <dgm:prSet phldrT="[Text]" phldr="1"/>
      <dgm:spPr/>
      <dgm:t>
        <a:bodyPr/>
        <a:lstStyle/>
        <a:p>
          <a:endParaRPr lang="en-US"/>
        </a:p>
      </dgm:t>
    </dgm:pt>
    <dgm:pt modelId="{FF938836-E832-4B6E-A14E-B4819ED3C248}" type="parTrans" cxnId="{445C0B73-B607-4660-AED2-472EDE134EDD}">
      <dgm:prSet/>
      <dgm:spPr/>
      <dgm:t>
        <a:bodyPr/>
        <a:lstStyle/>
        <a:p>
          <a:endParaRPr lang="en-US"/>
        </a:p>
      </dgm:t>
    </dgm:pt>
    <dgm:pt modelId="{E3D2A5CD-F787-429B-AB98-AD34D654FF6E}" type="sibTrans" cxnId="{445C0B73-B607-4660-AED2-472EDE134EDD}">
      <dgm:prSet/>
      <dgm:spPr/>
      <dgm:t>
        <a:bodyPr/>
        <a:lstStyle/>
        <a:p>
          <a:endParaRPr lang="en-US"/>
        </a:p>
      </dgm:t>
    </dgm:pt>
    <dgm:pt modelId="{BE36F026-7A0B-46D7-BA77-91E0DB565BE0}">
      <dgm:prSet phldrT="[Text]"/>
      <dgm:spPr/>
      <dgm:t>
        <a:bodyPr/>
        <a:lstStyle/>
        <a:p>
          <a:r>
            <a:rPr lang="en-US" dirty="0"/>
            <a:t>Outputs</a:t>
          </a:r>
        </a:p>
      </dgm:t>
    </dgm:pt>
    <dgm:pt modelId="{DCE28BE4-4C6D-460E-81EC-6DBADDDD8892}" type="parTrans" cxnId="{5D4A7DC5-846F-4D38-B67E-ADE194412CCA}">
      <dgm:prSet/>
      <dgm:spPr/>
      <dgm:t>
        <a:bodyPr/>
        <a:lstStyle/>
        <a:p>
          <a:endParaRPr lang="en-US"/>
        </a:p>
      </dgm:t>
    </dgm:pt>
    <dgm:pt modelId="{ABA49221-3BF2-4BAE-9FD9-E31D3BEBCB0E}" type="sibTrans" cxnId="{5D4A7DC5-846F-4D38-B67E-ADE194412CCA}">
      <dgm:prSet/>
      <dgm:spPr/>
      <dgm:t>
        <a:bodyPr/>
        <a:lstStyle/>
        <a:p>
          <a:endParaRPr lang="en-US"/>
        </a:p>
      </dgm:t>
    </dgm:pt>
    <dgm:pt modelId="{9D8CA827-3C44-46B1-9CB7-3F6EA8C9F07A}">
      <dgm:prSet phldrT="[Text]"/>
      <dgm:spPr/>
      <dgm:t>
        <a:bodyPr/>
        <a:lstStyle/>
        <a:p>
          <a:r>
            <a:rPr lang="en-US" dirty="0"/>
            <a:t>Controls</a:t>
          </a:r>
        </a:p>
      </dgm:t>
    </dgm:pt>
    <dgm:pt modelId="{28973DCF-DA1E-4B86-AF44-F1FDC78B8F65}" type="parTrans" cxnId="{3A41158F-AE3A-4EA6-8BDB-D209B8A14C2D}">
      <dgm:prSet/>
      <dgm:spPr/>
      <dgm:t>
        <a:bodyPr/>
        <a:lstStyle/>
        <a:p>
          <a:endParaRPr lang="en-US"/>
        </a:p>
      </dgm:t>
    </dgm:pt>
    <dgm:pt modelId="{AF6562C0-1A5E-4659-BE47-7278D9190670}" type="sibTrans" cxnId="{3A41158F-AE3A-4EA6-8BDB-D209B8A14C2D}">
      <dgm:prSet/>
      <dgm:spPr/>
      <dgm:t>
        <a:bodyPr/>
        <a:lstStyle/>
        <a:p>
          <a:endParaRPr lang="en-US"/>
        </a:p>
      </dgm:t>
    </dgm:pt>
    <dgm:pt modelId="{499B89A6-5CFE-4706-BDA7-6E3BDE2782BE}">
      <dgm:prSet phldrT="[Text]"/>
      <dgm:spPr/>
      <dgm:t>
        <a:bodyPr/>
        <a:lstStyle/>
        <a:p>
          <a:r>
            <a:rPr lang="en-US" dirty="0"/>
            <a:t>[Text]</a:t>
          </a:r>
        </a:p>
      </dgm:t>
    </dgm:pt>
    <dgm:pt modelId="{BA453738-5478-49D6-806C-CD1CD0A47065}" type="parTrans" cxnId="{9F88117D-30D4-4C03-9036-1D95414B9D06}">
      <dgm:prSet/>
      <dgm:spPr/>
      <dgm:t>
        <a:bodyPr/>
        <a:lstStyle/>
        <a:p>
          <a:endParaRPr lang="en-US"/>
        </a:p>
      </dgm:t>
    </dgm:pt>
    <dgm:pt modelId="{552B0760-8B3C-4A95-BA80-D02E1DB541F4}" type="sibTrans" cxnId="{9F88117D-30D4-4C03-9036-1D95414B9D06}">
      <dgm:prSet/>
      <dgm:spPr/>
      <dgm:t>
        <a:bodyPr/>
        <a:lstStyle/>
        <a:p>
          <a:endParaRPr lang="en-US"/>
        </a:p>
      </dgm:t>
    </dgm:pt>
    <dgm:pt modelId="{03791984-B8C2-47B4-B7E0-BF1EC82B2391}">
      <dgm:prSet phldrT="[Text]"/>
      <dgm:spPr/>
      <dgm:t>
        <a:bodyPr/>
        <a:lstStyle/>
        <a:p>
          <a:r>
            <a:rPr lang="en-US" dirty="0"/>
            <a:t>[Text]</a:t>
          </a:r>
        </a:p>
      </dgm:t>
    </dgm:pt>
    <dgm:pt modelId="{DF57798E-A65A-4669-A7C9-830993FEFB8A}" type="parTrans" cxnId="{37274236-F673-401D-8ADE-D7A711EC7846}">
      <dgm:prSet/>
      <dgm:spPr/>
      <dgm:t>
        <a:bodyPr/>
        <a:lstStyle/>
        <a:p>
          <a:endParaRPr lang="en-US"/>
        </a:p>
      </dgm:t>
    </dgm:pt>
    <dgm:pt modelId="{FD60FDC6-1F0F-4858-A964-BF9B566F13DD}" type="sibTrans" cxnId="{37274236-F673-401D-8ADE-D7A711EC7846}">
      <dgm:prSet/>
      <dgm:spPr/>
      <dgm:t>
        <a:bodyPr/>
        <a:lstStyle/>
        <a:p>
          <a:endParaRPr lang="en-US"/>
        </a:p>
      </dgm:t>
    </dgm:pt>
    <dgm:pt modelId="{F2756020-FA71-421F-8DFA-85DD820A76A0}" type="pres">
      <dgm:prSet presAssocID="{A6F4CCBA-D418-4525-BF2E-1F3BD7DCD444}" presName="Name0" presStyleCnt="0">
        <dgm:presLayoutVars>
          <dgm:dir/>
          <dgm:animLvl val="lvl"/>
          <dgm:resizeHandles val="exact"/>
        </dgm:presLayoutVars>
      </dgm:prSet>
      <dgm:spPr/>
    </dgm:pt>
    <dgm:pt modelId="{98FB71C2-539E-4A2C-A4DA-A794C10492F9}" type="pres">
      <dgm:prSet presAssocID="{5E51A161-E91F-4AA5-90DA-8B4E57498B93}" presName="linNode" presStyleCnt="0"/>
      <dgm:spPr/>
    </dgm:pt>
    <dgm:pt modelId="{D55684FD-7B72-43F8-9C14-DA4825607800}" type="pres">
      <dgm:prSet presAssocID="{5E51A161-E91F-4AA5-90DA-8B4E57498B93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813C108E-60E0-402D-9E5B-F740207667E9}" type="pres">
      <dgm:prSet presAssocID="{5E51A161-E91F-4AA5-90DA-8B4E57498B93}" presName="descendantText" presStyleLbl="alignAccFollowNode1" presStyleIdx="0" presStyleCnt="5">
        <dgm:presLayoutVars>
          <dgm:bulletEnabled val="1"/>
        </dgm:presLayoutVars>
      </dgm:prSet>
      <dgm:spPr/>
    </dgm:pt>
    <dgm:pt modelId="{22E5436B-236A-4593-BC3E-9B5949D006F1}" type="pres">
      <dgm:prSet presAssocID="{C1B8A78E-5DD8-4AE0-8243-01406C043CDD}" presName="sp" presStyleCnt="0"/>
      <dgm:spPr/>
    </dgm:pt>
    <dgm:pt modelId="{6138332F-97A6-4EEF-87EA-4ED8204E2329}" type="pres">
      <dgm:prSet presAssocID="{0FAB9A00-1813-4944-BB03-B36D725E6002}" presName="linNode" presStyleCnt="0"/>
      <dgm:spPr/>
    </dgm:pt>
    <dgm:pt modelId="{E4634FA4-2050-4085-8F64-B5525F9BEFE3}" type="pres">
      <dgm:prSet presAssocID="{0FAB9A00-1813-4944-BB03-B36D725E600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C4B620C-43A0-4C37-8D9D-74FA8F99B02D}" type="pres">
      <dgm:prSet presAssocID="{0FAB9A00-1813-4944-BB03-B36D725E6002}" presName="descendantText" presStyleLbl="alignAccFollowNode1" presStyleIdx="1" presStyleCnt="5">
        <dgm:presLayoutVars>
          <dgm:bulletEnabled val="1"/>
        </dgm:presLayoutVars>
      </dgm:prSet>
      <dgm:spPr/>
    </dgm:pt>
    <dgm:pt modelId="{3ACFD3D2-83A4-4D9B-B189-B4D6EA755CFE}" type="pres">
      <dgm:prSet presAssocID="{51AE92C9-1427-4968-89E5-72307C9EC72A}" presName="sp" presStyleCnt="0"/>
      <dgm:spPr/>
    </dgm:pt>
    <dgm:pt modelId="{E8450D66-2016-46C1-A00F-DC3DC402D8B8}" type="pres">
      <dgm:prSet presAssocID="{2F923E76-FF59-4CC1-A553-7C15C9D0AC4C}" presName="linNode" presStyleCnt="0"/>
      <dgm:spPr/>
    </dgm:pt>
    <dgm:pt modelId="{F10AE349-55FB-4A67-841A-9F8760FA9E92}" type="pres">
      <dgm:prSet presAssocID="{2F923E76-FF59-4CC1-A553-7C15C9D0AC4C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DCE30CE7-DDED-4A0E-AEBE-43B11CE9E783}" type="pres">
      <dgm:prSet presAssocID="{2F923E76-FF59-4CC1-A553-7C15C9D0AC4C}" presName="descendantText" presStyleLbl="alignAccFollowNode1" presStyleIdx="2" presStyleCnt="5">
        <dgm:presLayoutVars>
          <dgm:bulletEnabled val="1"/>
        </dgm:presLayoutVars>
      </dgm:prSet>
      <dgm:spPr/>
    </dgm:pt>
    <dgm:pt modelId="{95072582-5E16-4673-AD9E-EB755009E475}" type="pres">
      <dgm:prSet presAssocID="{67575241-547F-4941-B9FC-8E14592498E8}" presName="sp" presStyleCnt="0"/>
      <dgm:spPr/>
    </dgm:pt>
    <dgm:pt modelId="{52403D3C-C320-4669-89DD-48CE5A0C4DA0}" type="pres">
      <dgm:prSet presAssocID="{BE36F026-7A0B-46D7-BA77-91E0DB565BE0}" presName="linNode" presStyleCnt="0"/>
      <dgm:spPr/>
    </dgm:pt>
    <dgm:pt modelId="{CE8F4D53-BBD3-45E0-BED3-0EE64AB22B4B}" type="pres">
      <dgm:prSet presAssocID="{BE36F026-7A0B-46D7-BA77-91E0DB565BE0}" presName="parentText" presStyleLbl="node1" presStyleIdx="3" presStyleCnt="5" custLinFactNeighborX="-1007">
        <dgm:presLayoutVars>
          <dgm:chMax val="1"/>
          <dgm:bulletEnabled val="1"/>
        </dgm:presLayoutVars>
      </dgm:prSet>
      <dgm:spPr/>
    </dgm:pt>
    <dgm:pt modelId="{B34C12F3-E083-4CC6-A012-B2ABBFB1C46B}" type="pres">
      <dgm:prSet presAssocID="{BE36F026-7A0B-46D7-BA77-91E0DB565BE0}" presName="descendantText" presStyleLbl="alignAccFollowNode1" presStyleIdx="3" presStyleCnt="5">
        <dgm:presLayoutVars>
          <dgm:bulletEnabled val="1"/>
        </dgm:presLayoutVars>
      </dgm:prSet>
      <dgm:spPr/>
    </dgm:pt>
    <dgm:pt modelId="{F30483C3-2012-49B8-87FE-2C747597F1C3}" type="pres">
      <dgm:prSet presAssocID="{ABA49221-3BF2-4BAE-9FD9-E31D3BEBCB0E}" presName="sp" presStyleCnt="0"/>
      <dgm:spPr/>
    </dgm:pt>
    <dgm:pt modelId="{327B1C1A-1C65-4720-8C11-CB6644805757}" type="pres">
      <dgm:prSet presAssocID="{9D8CA827-3C44-46B1-9CB7-3F6EA8C9F07A}" presName="linNode" presStyleCnt="0"/>
      <dgm:spPr/>
    </dgm:pt>
    <dgm:pt modelId="{08C9D64B-C675-40A3-AB0A-17DA1B19ACF9}" type="pres">
      <dgm:prSet presAssocID="{9D8CA827-3C44-46B1-9CB7-3F6EA8C9F07A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3BDA016B-9C45-4649-B50E-EF09E00DCBB4}" type="pres">
      <dgm:prSet presAssocID="{9D8CA827-3C44-46B1-9CB7-3F6EA8C9F07A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880E100-93BA-499F-9686-9371ABB5AEE6}" type="presOf" srcId="{5E51A161-E91F-4AA5-90DA-8B4E57498B93}" destId="{D55684FD-7B72-43F8-9C14-DA4825607800}" srcOrd="0" destOrd="0" presId="urn:microsoft.com/office/officeart/2005/8/layout/vList5"/>
    <dgm:cxn modelId="{BA140B19-AC65-4EFD-83DC-B079D8BFC916}" srcId="{A6F4CCBA-D418-4525-BF2E-1F3BD7DCD444}" destId="{0FAB9A00-1813-4944-BB03-B36D725E6002}" srcOrd="1" destOrd="0" parTransId="{56B59493-3028-46D9-A15A-9485536E2002}" sibTransId="{51AE92C9-1427-4968-89E5-72307C9EC72A}"/>
    <dgm:cxn modelId="{B453D729-63AB-4C17-8174-13ADDD93EA50}" type="presOf" srcId="{0FAB9A00-1813-4944-BB03-B36D725E6002}" destId="{E4634FA4-2050-4085-8F64-B5525F9BEFE3}" srcOrd="0" destOrd="0" presId="urn:microsoft.com/office/officeart/2005/8/layout/vList5"/>
    <dgm:cxn modelId="{30A18A34-7555-44EC-91F8-C6ECD623899C}" type="presOf" srcId="{9D8CA827-3C44-46B1-9CB7-3F6EA8C9F07A}" destId="{08C9D64B-C675-40A3-AB0A-17DA1B19ACF9}" srcOrd="0" destOrd="0" presId="urn:microsoft.com/office/officeart/2005/8/layout/vList5"/>
    <dgm:cxn modelId="{37274236-F673-401D-8ADE-D7A711EC7846}" srcId="{9D8CA827-3C44-46B1-9CB7-3F6EA8C9F07A}" destId="{03791984-B8C2-47B4-B7E0-BF1EC82B2391}" srcOrd="0" destOrd="0" parTransId="{DF57798E-A65A-4669-A7C9-830993FEFB8A}" sibTransId="{FD60FDC6-1F0F-4858-A964-BF9B566F13DD}"/>
    <dgm:cxn modelId="{9D4EC342-4E96-46BF-A1F5-F3A4485B6B58}" srcId="{A6F4CCBA-D418-4525-BF2E-1F3BD7DCD444}" destId="{5E51A161-E91F-4AA5-90DA-8B4E57498B93}" srcOrd="0" destOrd="0" parTransId="{5450F002-5466-4130-AAEC-BF0B1C7679F1}" sibTransId="{C1B8A78E-5DD8-4AE0-8243-01406C043CDD}"/>
    <dgm:cxn modelId="{3FF73746-D3FF-4A49-8305-23939FA36CD3}" srcId="{5E51A161-E91F-4AA5-90DA-8B4E57498B93}" destId="{3A461498-09F8-45EE-8683-7CBC2E9DF105}" srcOrd="0" destOrd="0" parTransId="{333022FF-9BE9-444E-AEB1-52CD0F75E07C}" sibTransId="{BB0568F0-3C23-4EAE-A9E5-5D98E1456094}"/>
    <dgm:cxn modelId="{445C0B73-B607-4660-AED2-472EDE134EDD}" srcId="{2F923E76-FF59-4CC1-A553-7C15C9D0AC4C}" destId="{D08A06D2-FD41-4FCF-BA2F-0C07FA68DE5D}" srcOrd="0" destOrd="0" parTransId="{FF938836-E832-4B6E-A14E-B4819ED3C248}" sibTransId="{E3D2A5CD-F787-429B-AB98-AD34D654FF6E}"/>
    <dgm:cxn modelId="{FA10D958-762F-41D9-B997-00ACB8BA2A28}" type="presOf" srcId="{2F923E76-FF59-4CC1-A553-7C15C9D0AC4C}" destId="{F10AE349-55FB-4A67-841A-9F8760FA9E92}" srcOrd="0" destOrd="0" presId="urn:microsoft.com/office/officeart/2005/8/layout/vList5"/>
    <dgm:cxn modelId="{9F88117D-30D4-4C03-9036-1D95414B9D06}" srcId="{BE36F026-7A0B-46D7-BA77-91E0DB565BE0}" destId="{499B89A6-5CFE-4706-BDA7-6E3BDE2782BE}" srcOrd="0" destOrd="0" parTransId="{BA453738-5478-49D6-806C-CD1CD0A47065}" sibTransId="{552B0760-8B3C-4A95-BA80-D02E1DB541F4}"/>
    <dgm:cxn modelId="{0EBB9A81-5578-4847-AB0E-D778DF2809FD}" type="presOf" srcId="{499B89A6-5CFE-4706-BDA7-6E3BDE2782BE}" destId="{B34C12F3-E083-4CC6-A012-B2ABBFB1C46B}" srcOrd="0" destOrd="0" presId="urn:microsoft.com/office/officeart/2005/8/layout/vList5"/>
    <dgm:cxn modelId="{10B8CF89-934F-4FE9-922F-C9E555386EC2}" type="presOf" srcId="{BE36F026-7A0B-46D7-BA77-91E0DB565BE0}" destId="{CE8F4D53-BBD3-45E0-BED3-0EE64AB22B4B}" srcOrd="0" destOrd="0" presId="urn:microsoft.com/office/officeart/2005/8/layout/vList5"/>
    <dgm:cxn modelId="{3A41158F-AE3A-4EA6-8BDB-D209B8A14C2D}" srcId="{A6F4CCBA-D418-4525-BF2E-1F3BD7DCD444}" destId="{9D8CA827-3C44-46B1-9CB7-3F6EA8C9F07A}" srcOrd="4" destOrd="0" parTransId="{28973DCF-DA1E-4B86-AF44-F1FDC78B8F65}" sibTransId="{AF6562C0-1A5E-4659-BE47-7278D9190670}"/>
    <dgm:cxn modelId="{597AC792-02CE-4610-A8AB-A26D22EEBF0B}" type="presOf" srcId="{D08A06D2-FD41-4FCF-BA2F-0C07FA68DE5D}" destId="{DCE30CE7-DDED-4A0E-AEBE-43B11CE9E783}" srcOrd="0" destOrd="0" presId="urn:microsoft.com/office/officeart/2005/8/layout/vList5"/>
    <dgm:cxn modelId="{F9FBF293-92D9-4FE2-8D53-F0685B65FDA0}" type="presOf" srcId="{03791984-B8C2-47B4-B7E0-BF1EC82B2391}" destId="{3BDA016B-9C45-4649-B50E-EF09E00DCBB4}" srcOrd="0" destOrd="0" presId="urn:microsoft.com/office/officeart/2005/8/layout/vList5"/>
    <dgm:cxn modelId="{DAB9A6A4-3324-4809-8C1C-441E10E38C54}" type="presOf" srcId="{3A461498-09F8-45EE-8683-7CBC2E9DF105}" destId="{813C108E-60E0-402D-9E5B-F740207667E9}" srcOrd="0" destOrd="0" presId="urn:microsoft.com/office/officeart/2005/8/layout/vList5"/>
    <dgm:cxn modelId="{61F490AA-1D12-4B95-9938-CF55C778A9D1}" srcId="{0FAB9A00-1813-4944-BB03-B36D725E6002}" destId="{CF1924B3-6D6F-4570-9CC2-76E114CE43F1}" srcOrd="0" destOrd="0" parTransId="{124AFFC8-49FC-4312-8A63-E0535C07C8B9}" sibTransId="{C264E8C3-09D2-49DF-888B-0E94AA42C259}"/>
    <dgm:cxn modelId="{5D4A7DC5-846F-4D38-B67E-ADE194412CCA}" srcId="{A6F4CCBA-D418-4525-BF2E-1F3BD7DCD444}" destId="{BE36F026-7A0B-46D7-BA77-91E0DB565BE0}" srcOrd="3" destOrd="0" parTransId="{DCE28BE4-4C6D-460E-81EC-6DBADDDD8892}" sibTransId="{ABA49221-3BF2-4BAE-9FD9-E31D3BEBCB0E}"/>
    <dgm:cxn modelId="{EEF8ACDF-2C50-4C34-89E3-1E7BE771D2BF}" type="presOf" srcId="{A6F4CCBA-D418-4525-BF2E-1F3BD7DCD444}" destId="{F2756020-FA71-421F-8DFA-85DD820A76A0}" srcOrd="0" destOrd="0" presId="urn:microsoft.com/office/officeart/2005/8/layout/vList5"/>
    <dgm:cxn modelId="{B57EBDE4-67CA-4942-B82A-9CBAD298F642}" type="presOf" srcId="{CF1924B3-6D6F-4570-9CC2-76E114CE43F1}" destId="{BC4B620C-43A0-4C37-8D9D-74FA8F99B02D}" srcOrd="0" destOrd="0" presId="urn:microsoft.com/office/officeart/2005/8/layout/vList5"/>
    <dgm:cxn modelId="{96F1ABEA-0E53-44F3-85A3-DDB8D22DB139}" srcId="{A6F4CCBA-D418-4525-BF2E-1F3BD7DCD444}" destId="{2F923E76-FF59-4CC1-A553-7C15C9D0AC4C}" srcOrd="2" destOrd="0" parTransId="{AC8D21EA-1E75-4B7A-BC49-8CD2DCA496AA}" sibTransId="{67575241-547F-4941-B9FC-8E14592498E8}"/>
    <dgm:cxn modelId="{A60CE620-02BA-4E46-AB6D-85555F96CBFC}" type="presParOf" srcId="{F2756020-FA71-421F-8DFA-85DD820A76A0}" destId="{98FB71C2-539E-4A2C-A4DA-A794C10492F9}" srcOrd="0" destOrd="0" presId="urn:microsoft.com/office/officeart/2005/8/layout/vList5"/>
    <dgm:cxn modelId="{34B88C65-35FE-4F21-8FF7-DA12E3E4B2CD}" type="presParOf" srcId="{98FB71C2-539E-4A2C-A4DA-A794C10492F9}" destId="{D55684FD-7B72-43F8-9C14-DA4825607800}" srcOrd="0" destOrd="0" presId="urn:microsoft.com/office/officeart/2005/8/layout/vList5"/>
    <dgm:cxn modelId="{F376CB3A-5E64-45CC-B663-C5864F21AD0B}" type="presParOf" srcId="{98FB71C2-539E-4A2C-A4DA-A794C10492F9}" destId="{813C108E-60E0-402D-9E5B-F740207667E9}" srcOrd="1" destOrd="0" presId="urn:microsoft.com/office/officeart/2005/8/layout/vList5"/>
    <dgm:cxn modelId="{DB9358E7-8AD3-4EDA-8A5D-8C8BBB05814C}" type="presParOf" srcId="{F2756020-FA71-421F-8DFA-85DD820A76A0}" destId="{22E5436B-236A-4593-BC3E-9B5949D006F1}" srcOrd="1" destOrd="0" presId="urn:microsoft.com/office/officeart/2005/8/layout/vList5"/>
    <dgm:cxn modelId="{007367A1-1591-45F1-91D3-58209EE96771}" type="presParOf" srcId="{F2756020-FA71-421F-8DFA-85DD820A76A0}" destId="{6138332F-97A6-4EEF-87EA-4ED8204E2329}" srcOrd="2" destOrd="0" presId="urn:microsoft.com/office/officeart/2005/8/layout/vList5"/>
    <dgm:cxn modelId="{6D5E67D2-1838-4745-8C2A-B984A35C9C67}" type="presParOf" srcId="{6138332F-97A6-4EEF-87EA-4ED8204E2329}" destId="{E4634FA4-2050-4085-8F64-B5525F9BEFE3}" srcOrd="0" destOrd="0" presId="urn:microsoft.com/office/officeart/2005/8/layout/vList5"/>
    <dgm:cxn modelId="{66EFC359-A00D-430A-94CF-71A6584E2C9C}" type="presParOf" srcId="{6138332F-97A6-4EEF-87EA-4ED8204E2329}" destId="{BC4B620C-43A0-4C37-8D9D-74FA8F99B02D}" srcOrd="1" destOrd="0" presId="urn:microsoft.com/office/officeart/2005/8/layout/vList5"/>
    <dgm:cxn modelId="{B9E55ED2-2399-4850-8CCE-35D7D825AC07}" type="presParOf" srcId="{F2756020-FA71-421F-8DFA-85DD820A76A0}" destId="{3ACFD3D2-83A4-4D9B-B189-B4D6EA755CFE}" srcOrd="3" destOrd="0" presId="urn:microsoft.com/office/officeart/2005/8/layout/vList5"/>
    <dgm:cxn modelId="{3AF9625D-82DD-4701-BA1F-0654A4A4CA38}" type="presParOf" srcId="{F2756020-FA71-421F-8DFA-85DD820A76A0}" destId="{E8450D66-2016-46C1-A00F-DC3DC402D8B8}" srcOrd="4" destOrd="0" presId="urn:microsoft.com/office/officeart/2005/8/layout/vList5"/>
    <dgm:cxn modelId="{A7FEF404-3DB9-4DC2-89E0-B5B16BC8AA9D}" type="presParOf" srcId="{E8450D66-2016-46C1-A00F-DC3DC402D8B8}" destId="{F10AE349-55FB-4A67-841A-9F8760FA9E92}" srcOrd="0" destOrd="0" presId="urn:microsoft.com/office/officeart/2005/8/layout/vList5"/>
    <dgm:cxn modelId="{FDE1C6C9-741D-4D0F-911B-049E88A8CD01}" type="presParOf" srcId="{E8450D66-2016-46C1-A00F-DC3DC402D8B8}" destId="{DCE30CE7-DDED-4A0E-AEBE-43B11CE9E783}" srcOrd="1" destOrd="0" presId="urn:microsoft.com/office/officeart/2005/8/layout/vList5"/>
    <dgm:cxn modelId="{B9520F6D-9DC5-49C3-B648-3BEEF7FD5FBA}" type="presParOf" srcId="{F2756020-FA71-421F-8DFA-85DD820A76A0}" destId="{95072582-5E16-4673-AD9E-EB755009E475}" srcOrd="5" destOrd="0" presId="urn:microsoft.com/office/officeart/2005/8/layout/vList5"/>
    <dgm:cxn modelId="{A076BCED-61AD-44FE-A1D4-14958A0754A5}" type="presParOf" srcId="{F2756020-FA71-421F-8DFA-85DD820A76A0}" destId="{52403D3C-C320-4669-89DD-48CE5A0C4DA0}" srcOrd="6" destOrd="0" presId="urn:microsoft.com/office/officeart/2005/8/layout/vList5"/>
    <dgm:cxn modelId="{98FC224C-FFD8-4A92-BAEF-54E093C51A36}" type="presParOf" srcId="{52403D3C-C320-4669-89DD-48CE5A0C4DA0}" destId="{CE8F4D53-BBD3-45E0-BED3-0EE64AB22B4B}" srcOrd="0" destOrd="0" presId="urn:microsoft.com/office/officeart/2005/8/layout/vList5"/>
    <dgm:cxn modelId="{D30AEDC6-33AD-4B27-9F9F-5943A57CBFEF}" type="presParOf" srcId="{52403D3C-C320-4669-89DD-48CE5A0C4DA0}" destId="{B34C12F3-E083-4CC6-A012-B2ABBFB1C46B}" srcOrd="1" destOrd="0" presId="urn:microsoft.com/office/officeart/2005/8/layout/vList5"/>
    <dgm:cxn modelId="{55FC5E75-8832-4640-9D9B-39398F664C25}" type="presParOf" srcId="{F2756020-FA71-421F-8DFA-85DD820A76A0}" destId="{F30483C3-2012-49B8-87FE-2C747597F1C3}" srcOrd="7" destOrd="0" presId="urn:microsoft.com/office/officeart/2005/8/layout/vList5"/>
    <dgm:cxn modelId="{08538510-3F55-43B7-9461-31CAE4094B9F}" type="presParOf" srcId="{F2756020-FA71-421F-8DFA-85DD820A76A0}" destId="{327B1C1A-1C65-4720-8C11-CB6644805757}" srcOrd="8" destOrd="0" presId="urn:microsoft.com/office/officeart/2005/8/layout/vList5"/>
    <dgm:cxn modelId="{B569D163-CD9E-4CB4-A10E-672EAF4C93FC}" type="presParOf" srcId="{327B1C1A-1C65-4720-8C11-CB6644805757}" destId="{08C9D64B-C675-40A3-AB0A-17DA1B19ACF9}" srcOrd="0" destOrd="0" presId="urn:microsoft.com/office/officeart/2005/8/layout/vList5"/>
    <dgm:cxn modelId="{BCFFB047-3159-4E42-992A-3FB7D495A5FF}" type="presParOf" srcId="{327B1C1A-1C65-4720-8C11-CB6644805757}" destId="{3BDA016B-9C45-4649-B50E-EF09E00DCB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108E-60E0-402D-9E5B-F740207667E9}">
      <dsp:nvSpPr>
        <dsp:cNvPr id="0" name=""/>
        <dsp:cNvSpPr/>
      </dsp:nvSpPr>
      <dsp:spPr>
        <a:xfrm rot="5400000">
          <a:off x="7553993" y="-3228825"/>
          <a:ext cx="830424" cy="750042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200" kern="1200"/>
        </a:p>
      </dsp:txBody>
      <dsp:txXfrm rot="-5400000">
        <a:off x="4218991" y="146715"/>
        <a:ext cx="7459891" cy="749348"/>
      </dsp:txXfrm>
    </dsp:sp>
    <dsp:sp modelId="{D55684FD-7B72-43F8-9C14-DA4825607800}">
      <dsp:nvSpPr>
        <dsp:cNvPr id="0" name=""/>
        <dsp:cNvSpPr/>
      </dsp:nvSpPr>
      <dsp:spPr>
        <a:xfrm>
          <a:off x="0" y="2374"/>
          <a:ext cx="4218991" cy="1038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Resources</a:t>
          </a:r>
        </a:p>
      </dsp:txBody>
      <dsp:txXfrm>
        <a:off x="50672" y="53046"/>
        <a:ext cx="4117647" cy="936686"/>
      </dsp:txXfrm>
    </dsp:sp>
    <dsp:sp modelId="{BC4B620C-43A0-4C37-8D9D-74FA8F99B02D}">
      <dsp:nvSpPr>
        <dsp:cNvPr id="0" name=""/>
        <dsp:cNvSpPr/>
      </dsp:nvSpPr>
      <dsp:spPr>
        <a:xfrm rot="5400000">
          <a:off x="7553993" y="-2138892"/>
          <a:ext cx="830424" cy="750042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200" kern="1200"/>
        </a:p>
      </dsp:txBody>
      <dsp:txXfrm rot="-5400000">
        <a:off x="4218991" y="1236648"/>
        <a:ext cx="7459891" cy="749348"/>
      </dsp:txXfrm>
    </dsp:sp>
    <dsp:sp modelId="{E4634FA4-2050-4085-8F64-B5525F9BEFE3}">
      <dsp:nvSpPr>
        <dsp:cNvPr id="0" name=""/>
        <dsp:cNvSpPr/>
      </dsp:nvSpPr>
      <dsp:spPr>
        <a:xfrm>
          <a:off x="0" y="1092306"/>
          <a:ext cx="4218991" cy="10380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Inputs</a:t>
          </a:r>
        </a:p>
      </dsp:txBody>
      <dsp:txXfrm>
        <a:off x="50672" y="1142978"/>
        <a:ext cx="4117647" cy="936686"/>
      </dsp:txXfrm>
    </dsp:sp>
    <dsp:sp modelId="{DCE30CE7-DDED-4A0E-AEBE-43B11CE9E783}">
      <dsp:nvSpPr>
        <dsp:cNvPr id="0" name=""/>
        <dsp:cNvSpPr/>
      </dsp:nvSpPr>
      <dsp:spPr>
        <a:xfrm rot="5400000">
          <a:off x="7553993" y="-1048960"/>
          <a:ext cx="830424" cy="750042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200" kern="1200"/>
        </a:p>
      </dsp:txBody>
      <dsp:txXfrm rot="-5400000">
        <a:off x="4218991" y="2326580"/>
        <a:ext cx="7459891" cy="749348"/>
      </dsp:txXfrm>
    </dsp:sp>
    <dsp:sp modelId="{F10AE349-55FB-4A67-841A-9F8760FA9E92}">
      <dsp:nvSpPr>
        <dsp:cNvPr id="0" name=""/>
        <dsp:cNvSpPr/>
      </dsp:nvSpPr>
      <dsp:spPr>
        <a:xfrm>
          <a:off x="0" y="2182239"/>
          <a:ext cx="4218991" cy="10380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Activities</a:t>
          </a:r>
        </a:p>
      </dsp:txBody>
      <dsp:txXfrm>
        <a:off x="50672" y="2232911"/>
        <a:ext cx="4117647" cy="936686"/>
      </dsp:txXfrm>
    </dsp:sp>
    <dsp:sp modelId="{B34C12F3-E083-4CC6-A012-B2ABBFB1C46B}">
      <dsp:nvSpPr>
        <dsp:cNvPr id="0" name=""/>
        <dsp:cNvSpPr/>
      </dsp:nvSpPr>
      <dsp:spPr>
        <a:xfrm rot="5400000">
          <a:off x="7553993" y="40972"/>
          <a:ext cx="830424" cy="750042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[Text]</a:t>
          </a:r>
        </a:p>
      </dsp:txBody>
      <dsp:txXfrm rot="-5400000">
        <a:off x="4218991" y="3416512"/>
        <a:ext cx="7459891" cy="749348"/>
      </dsp:txXfrm>
    </dsp:sp>
    <dsp:sp modelId="{CE8F4D53-BBD3-45E0-BED3-0EE64AB22B4B}">
      <dsp:nvSpPr>
        <dsp:cNvPr id="0" name=""/>
        <dsp:cNvSpPr/>
      </dsp:nvSpPr>
      <dsp:spPr>
        <a:xfrm>
          <a:off x="0" y="3272171"/>
          <a:ext cx="4218991" cy="10380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Outputs</a:t>
          </a:r>
        </a:p>
      </dsp:txBody>
      <dsp:txXfrm>
        <a:off x="50672" y="3322843"/>
        <a:ext cx="4117647" cy="936686"/>
      </dsp:txXfrm>
    </dsp:sp>
    <dsp:sp modelId="{3BDA016B-9C45-4649-B50E-EF09E00DCBB4}">
      <dsp:nvSpPr>
        <dsp:cNvPr id="0" name=""/>
        <dsp:cNvSpPr/>
      </dsp:nvSpPr>
      <dsp:spPr>
        <a:xfrm rot="5400000">
          <a:off x="7553993" y="1130904"/>
          <a:ext cx="830424" cy="7500429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[Text]</a:t>
          </a:r>
        </a:p>
      </dsp:txBody>
      <dsp:txXfrm rot="-5400000">
        <a:off x="4218991" y="4506444"/>
        <a:ext cx="7459891" cy="749348"/>
      </dsp:txXfrm>
    </dsp:sp>
    <dsp:sp modelId="{08C9D64B-C675-40A3-AB0A-17DA1B19ACF9}">
      <dsp:nvSpPr>
        <dsp:cNvPr id="0" name=""/>
        <dsp:cNvSpPr/>
      </dsp:nvSpPr>
      <dsp:spPr>
        <a:xfrm>
          <a:off x="0" y="4362103"/>
          <a:ext cx="4218991" cy="10380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Controls</a:t>
          </a:r>
        </a:p>
      </dsp:txBody>
      <dsp:txXfrm>
        <a:off x="50672" y="4412775"/>
        <a:ext cx="4117647" cy="936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2733-3C28-4DE8-8802-EC7ACB890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FA962-CCC6-4F59-B512-F1F8D8AD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05D86-69AB-425A-9527-CA3142BF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A4504-602D-44BA-8C99-0A888E42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9B9C1-3838-4432-87C0-C5731AA5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FB6C-1BB2-4803-AC57-21B3E0DC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9FFFE-5232-4A1A-A30B-C0AB6D8AA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2A015-8471-4D47-B583-5EF3CEB6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75790-DBFF-4A7C-B132-B1F7FD97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13A0-EE75-4AE4-8134-7F08F767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CF9D08-3A6E-4D2B-84FA-CB537FF08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CE665-7537-438C-96C9-9873A68BA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1566-D944-414E-A7F7-D28E1D2E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18C64-4574-4334-AF4C-4CD93BF4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C4E48-20F0-4A53-89B1-3FB9481C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52E8-72D5-4F15-8554-02855705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BE68D-A27A-46DF-9677-79358ED3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D89D8-1ED8-413A-8991-DBDDAB92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A276C-8707-4BA9-8333-9B81F722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6766-AF0C-4308-A32C-B1813E5C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FAC0-609F-40AA-A29A-9CD0457D6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84B9C-2103-42F3-9A6C-208252065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F3E7C-F7A0-4E11-9447-F348DB29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457C-1D46-4765-BBA6-783E917B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A0F5-E57E-4A76-981B-79118A9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8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4EF6-9E17-487C-A430-8F164C25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94498-81C7-479B-9805-803D49518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E42EB-C008-49CB-BD99-4F9ED8763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41106-8F55-4A46-A052-0A3FCDB7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7FA2-10BF-4C80-82A5-E1ECBD77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51E53-6491-4514-B159-566ED431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2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3F8F-F9EA-4670-9C28-2D2FE293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3D95A-5A4B-4412-94B4-45D29CAEA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F1F7-C33D-443B-8676-3C989C85C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ABE7-D612-4579-B182-86BA1DDB8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AAC63-2FC2-4787-9032-1F3FDB170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E8638-2AD6-49F0-8B75-1A743704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1B584-369A-462E-84C4-A77F95C5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DCB2-FCE1-4201-B42E-2ADB6C64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AD35-B377-466C-950B-BCC6F653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DC923-5115-49E8-A1BB-17FE3791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85E26-7E64-47CC-82AA-75C8B289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A4141-6F14-4ABF-AA49-DBBE0B51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9400D-BE25-4F23-9769-B97F82A5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BAC75-108C-43C8-9130-1F9F99EA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56830-87D8-4402-A764-A7DDF440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C6B6-F17D-4535-A459-1F7B1A97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D7B26-0E23-44E7-87E5-5D87C3D13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FA031-3B00-4EEE-9BEC-CCF9D8E22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BFA43-D133-45F5-AC2B-C7D82674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9448F-7424-47A4-A824-D661B66C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64E08-3400-4F9A-BC40-A76DC47F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4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405F-4D45-49FC-B3E5-4CF058D6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9D4DB-6477-482F-8EC9-265A7D2CC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E71D0-1F11-48FC-AF8B-9173FA911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A03DE-B33B-4BBD-AEF9-E825E81E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A6B25-0209-43FF-A844-4B208251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FFD57-307E-4F3F-9863-98DE9CB3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A1BF32-777B-49A1-A791-C3E2E534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14865-5739-4840-B705-D44AF9027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A406F-8157-4918-9872-06B45663B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2F1A-47DC-419C-B86E-B4616E8784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AB91C-A2D5-49DF-9540-6599D97AC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9E3E7-5424-4690-A122-52C1B91E5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A2A9-BAA4-4D9B-9F38-5693D91C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B467A1-7C8A-45D3-AB93-33C500B8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90" y="85206"/>
            <a:ext cx="10515600" cy="1325563"/>
          </a:xfrm>
        </p:spPr>
        <p:txBody>
          <a:bodyPr/>
          <a:lstStyle/>
          <a:p>
            <a:r>
              <a:rPr lang="en-US" b="1" dirty="0"/>
              <a:t>Describing Characteristics of a Process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0203A0-69A4-4122-B4B0-D91D527FA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865471"/>
              </p:ext>
            </p:extLst>
          </p:nvPr>
        </p:nvGraphicFramePr>
        <p:xfrm>
          <a:off x="251669" y="1241572"/>
          <a:ext cx="11719421" cy="5402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90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Describing Characteristics of a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Phases of Process Improvement</dc:title>
  <dc:creator>Matt Wallace</dc:creator>
  <cp:lastModifiedBy>Matt Wallace</cp:lastModifiedBy>
  <cp:revision>3</cp:revision>
  <dcterms:created xsi:type="dcterms:W3CDTF">2019-12-13T18:37:37Z</dcterms:created>
  <dcterms:modified xsi:type="dcterms:W3CDTF">2019-12-13T18:44:47Z</dcterms:modified>
</cp:coreProperties>
</file>