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60E8C-DA18-4C79-9E8B-F846E6B05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38B836-5571-4DDC-9CC2-BE64FEC110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E104E-6406-4245-8734-C05E2A3DA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5801-0C42-4009-93F3-3CE71D01F6DC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DB016-726C-47C5-A066-27715A795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2E1C40-86A0-4031-8DE5-388EB5AB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E7DC-78BE-48F9-AB37-8CC65C7BF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54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A25B9-77E5-4BA0-86AD-355A66515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E5255A-2E82-4FC9-80AC-87EE5EB802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4EE2BF-B698-48D8-87C4-1FADC1DC9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5801-0C42-4009-93F3-3CE71D01F6DC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288A33-BEDE-4865-B2C4-30D057CBA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A469E7-1B34-4DEC-970B-6BEB02029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E7DC-78BE-48F9-AB37-8CC65C7BF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53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619422-885C-4FD5-9765-3301739D72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93DFB3-372C-4E94-A0CF-6CBA48635F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01152A-35D5-4616-B21D-BD973A729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5801-0C42-4009-93F3-3CE71D01F6DC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FC973-ABBB-4AFF-B45F-C00197968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1E4A21-A217-4051-A5CE-ABC484986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E7DC-78BE-48F9-AB37-8CC65C7BF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786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5BE69-89BD-4CDA-88F9-A50C3211F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62B8-CB49-4695-ADCC-08386C6DB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015CC7-865A-44C0-8964-3B4938A15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5801-0C42-4009-93F3-3CE71D01F6DC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663DB-771D-47DC-81F4-029EC683C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EAA397-2EB1-4DB7-8894-657298592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E7DC-78BE-48F9-AB37-8CC65C7BF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37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81456-9B0C-4478-867E-D549641C1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BC0D5F-ED43-4FBC-A973-539E8EABBF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3717E-29C6-4573-99E6-175E1A23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5801-0C42-4009-93F3-3CE71D01F6DC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F2262-F1AD-473A-AA78-8DCCFF904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46D15-67F9-4FE8-8AC7-85CC891EB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E7DC-78BE-48F9-AB37-8CC65C7BF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90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ED07A-6D5C-4E0E-B5B0-29D1CB38A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7F41D-3922-4CE4-8D3C-12BED0EA46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F0BAC2-D0A6-4A81-9432-80B49E11B3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064326-9502-4171-8F1D-667AF8590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5801-0C42-4009-93F3-3CE71D01F6DC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0323F4-5030-4109-B3BF-2FCFF0A48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3D2CB9-9B62-4323-8709-49879BB49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E7DC-78BE-48F9-AB37-8CC65C7BF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09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096F4-9DC4-4EA0-ADEC-699C30DE8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2C70FF-4D84-4EDB-8DF0-14F756E15A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7DAAC0-BA11-40DB-B5D8-93DF0DA0D6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5F5902-AF90-4217-8C75-D86DDA75F6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F3BD78-B825-4E48-8A4F-39A8336E2E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0EB6DF-057F-4F3A-8B09-B0740E77B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5801-0C42-4009-93F3-3CE71D01F6DC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E99C6E-35AB-4902-9A9D-01BC7011A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DB021E-8F47-44FE-9E58-62F3AB195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E7DC-78BE-48F9-AB37-8CC65C7BF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85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5B873-3C93-4A35-891B-30569A82C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C04131-5674-470C-91F7-A183E1239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5801-0C42-4009-93F3-3CE71D01F6DC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D68A2F-D067-4EC4-859E-7AE9C0BC8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D5F236-514A-488A-BD52-B78EF4C75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E7DC-78BE-48F9-AB37-8CC65C7BF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562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6E8E36-547F-44C3-A6B1-48659973B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5801-0C42-4009-93F3-3CE71D01F6DC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74C07F-CB25-4BC9-A14C-B1CFA0E14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ADD492-CCCB-49E7-B682-FD2DEE452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E7DC-78BE-48F9-AB37-8CC65C7BF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114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F5594-C996-4A46-8CB5-69221875E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AE4F7-0EC0-4A97-AB0B-99724AFDA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6B9D7B-AD15-4611-8B11-35ABB0E513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F07411-3E2E-4964-B504-2B7D3E42C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5801-0C42-4009-93F3-3CE71D01F6DC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9F702C-00B6-4081-8A47-AE87848F1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C641B2-B57A-40C4-84D7-FB57171DB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E7DC-78BE-48F9-AB37-8CC65C7BF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7C259-0203-468F-B26D-BEE54807F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B0A060-00A8-42C0-AB6E-F819302BAC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A1E053-1462-4D62-B87E-EBF12385A4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3C9E37-F68F-452D-B03E-2E7323DC6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5801-0C42-4009-93F3-3CE71D01F6DC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91B34B-34BF-4860-B441-F8E659291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52795F-36C2-4089-B735-D3B1132C9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E7DC-78BE-48F9-AB37-8CC65C7BF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68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61A9E8-5F2C-49F0-BC28-09EF1F310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9A42BB-BF24-4AD3-BEB3-5D456E118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17956-8F86-4BD8-B456-223C817F5D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05801-0C42-4009-93F3-3CE71D01F6DC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56135D-52D9-439D-AEA9-86284879EC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CD94A-3C5A-4D93-A673-E13859EAEE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AE7DC-78BE-48F9-AB37-8CC65C7BF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308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D3B2F7-416A-4046-862A-3D338F1FB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184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The Satir Change Model—</a:t>
            </a:r>
            <a:r>
              <a:rPr lang="en-US" sz="4000" dirty="0" err="1"/>
              <a:t>Siemans</a:t>
            </a:r>
            <a:r>
              <a:rPr lang="en-US" sz="4000" dirty="0"/>
              <a:t>’ </a:t>
            </a:r>
            <a:r>
              <a:rPr lang="en-US" sz="4000" dirty="0" err="1"/>
              <a:t>Kalwa</a:t>
            </a:r>
            <a:r>
              <a:rPr lang="en-US" sz="4000" dirty="0"/>
              <a:t> Plant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D0E428D-7CCA-47A7-BBB6-C37A893332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521" y="1096755"/>
            <a:ext cx="2779501" cy="2680115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F0A2B0B-A3B3-4F28-975C-CEF519ABFE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913262"/>
              </p:ext>
            </p:extLst>
          </p:nvPr>
        </p:nvGraphicFramePr>
        <p:xfrm>
          <a:off x="3044543" y="1096754"/>
          <a:ext cx="9014936" cy="5595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8547">
                  <a:extLst>
                    <a:ext uri="{9D8B030D-6E8A-4147-A177-3AD203B41FA5}">
                      <a16:colId xmlns:a16="http://schemas.microsoft.com/office/drawing/2014/main" val="718231987"/>
                    </a:ext>
                  </a:extLst>
                </a:gridCol>
                <a:gridCol w="6726389">
                  <a:extLst>
                    <a:ext uri="{9D8B030D-6E8A-4147-A177-3AD203B41FA5}">
                      <a16:colId xmlns:a16="http://schemas.microsoft.com/office/drawing/2014/main" val="3035481713"/>
                    </a:ext>
                  </a:extLst>
                </a:gridCol>
              </a:tblGrid>
              <a:tr h="591997">
                <a:tc>
                  <a:txBody>
                    <a:bodyPr/>
                    <a:lstStyle/>
                    <a:p>
                      <a:r>
                        <a:rPr lang="en-US" dirty="0"/>
                        <a:t>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Events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843886"/>
                  </a:ext>
                </a:extLst>
              </a:tr>
              <a:tr h="591997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/>
                        <a:t>Late status quo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[describe what this looked like]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45300"/>
                  </a:ext>
                </a:extLst>
              </a:tr>
              <a:tr h="1021805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FOREIGN ELEMENT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[what was it? – describe]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1407271"/>
                  </a:ext>
                </a:extLst>
              </a:tr>
              <a:tr h="591997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2"/>
                      </a:pPr>
                      <a:r>
                        <a:rPr lang="en-US" dirty="0"/>
                        <a:t>Resistance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[describe how this manifested]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80917"/>
                  </a:ext>
                </a:extLst>
              </a:tr>
              <a:tr h="591997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3"/>
                      </a:pPr>
                      <a:r>
                        <a:rPr lang="en-US" dirty="0"/>
                        <a:t>Chaos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[describe how this manifested]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7884939"/>
                  </a:ext>
                </a:extLst>
              </a:tr>
              <a:tr h="1021805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TRANSFORMING IDEA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[what do you think this was? – a variety of possible answers – describe]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5704382"/>
                  </a:ext>
                </a:extLst>
              </a:tr>
              <a:tr h="591997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4"/>
                      </a:pPr>
                      <a:r>
                        <a:rPr lang="en-US" dirty="0"/>
                        <a:t>Integration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[describe how this manifested]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7119936"/>
                  </a:ext>
                </a:extLst>
              </a:tr>
              <a:tr h="591997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5"/>
                      </a:pPr>
                      <a:r>
                        <a:rPr lang="en-US" dirty="0"/>
                        <a:t>New Status Quo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[describe how this manifested]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3288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3733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80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The Satir Change Model—Siemans’ Kalwa Plant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Satir Change Model—Siemans’ Kalwa Plant</dc:title>
  <dc:creator>Matt Wallace</dc:creator>
  <cp:lastModifiedBy>Matt Wallace</cp:lastModifiedBy>
  <cp:revision>2</cp:revision>
  <dcterms:created xsi:type="dcterms:W3CDTF">2019-02-12T21:36:37Z</dcterms:created>
  <dcterms:modified xsi:type="dcterms:W3CDTF">2019-02-12T21:41:53Z</dcterms:modified>
</cp:coreProperties>
</file>