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75CE9-76F2-4085-A3D7-859F35D830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F33BB9-D1D1-41ED-9555-BDD7E5B241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73195-FF53-4ACD-AA69-4943595F6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35565-348C-40CB-ADBE-B39B06CAB34B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CECB2-36F1-4027-AD8B-D7CA356EB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ADBF6-8A08-4B7C-838E-2501A2E7B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7E67-1C0C-4C31-9AD7-74D30168A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2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3AC1D-BA2D-406E-A3E7-720CB461A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EF9076-A5BE-44D6-8333-022E29FB16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9C92F-ED51-4E21-AE7A-66422B17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35565-348C-40CB-ADBE-B39B06CAB34B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68F37-68C6-43A1-A096-24E671652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06ACF-E705-4C7E-921A-A73CD53BC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7E67-1C0C-4C31-9AD7-74D30168A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35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0634C6-7A0A-4E95-9147-2F5CD10958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2C8393-C9B1-43FE-93D9-818DC31CD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DB4BE-FEDB-4504-A542-5C5454947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35565-348C-40CB-ADBE-B39B06CAB34B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20A25-57E1-4514-9E7A-430E4B2CB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EBA7D-E67D-44A4-835F-CCFA20E39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7E67-1C0C-4C31-9AD7-74D30168A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4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95BE7-A419-4B2B-A455-2E4FEE140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6F259-0CF7-44AE-8E2F-A120557FA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401CB-73AD-4AE2-857D-282BED831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35565-348C-40CB-ADBE-B39B06CAB34B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DD60E-1627-4985-911E-CA4BDC982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98E54-9DBD-4879-AFBA-8DDA61D67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7E67-1C0C-4C31-9AD7-74D30168A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5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62FD2-B7FA-47F3-B014-72E6B746F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6C87D-8B2B-4914-9137-D0DA07D30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E6610-9A49-4823-A05B-608E2D798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35565-348C-40CB-ADBE-B39B06CAB34B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3393D-7A30-47DC-838E-E6F92FA64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9F636-296C-4733-B38A-40371DAD4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7E67-1C0C-4C31-9AD7-74D30168A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8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6D563-49D7-4FBA-949D-2BDFAA84F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3C2B9-D39B-4C72-9066-CC10BDAA51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FF1AE1-7639-46BE-8D5E-D0EA75F77D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1D94AD-1C6F-4380-B079-A66EA702D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35565-348C-40CB-ADBE-B39B06CAB34B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E8C64B-E879-4D4F-8D0F-0E392CFBF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566E8-CF5A-4D63-86CC-842E7731D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7E67-1C0C-4C31-9AD7-74D30168A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6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B3F67-059A-412B-BFD7-EE4226404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CD4BBF-B4E1-4559-8023-D6C36D5E2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C21C5C-3EE8-450A-AC79-20CC1F2CA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4D9381-4925-4883-86C9-6C06FF0618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696792-AB10-408B-A1B6-63E62B8662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8B0C8-BD84-42CF-A329-8529F1B4B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35565-348C-40CB-ADBE-B39B06CAB34B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2E7DF4-4EE5-4BE8-9B99-FBF194D21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B013A1-D4E6-4A4A-90AC-22323542C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7E67-1C0C-4C31-9AD7-74D30168A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9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5BD77-BABC-41AF-BD38-54DD3F099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3181C2-815F-4A50-A7F3-609AD4D91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35565-348C-40CB-ADBE-B39B06CAB34B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F44721-09E4-4806-BFE0-694E29E4A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47FDD5-8DCC-4CC5-A9B7-721BBC019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7E67-1C0C-4C31-9AD7-74D30168A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6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5FC9F5-0E31-4CCC-AAD2-5238A961A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35565-348C-40CB-ADBE-B39B06CAB34B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DAB39F-EF41-48E7-8281-021266CC4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F3396B-AA14-4679-AC45-37E994B69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7E67-1C0C-4C31-9AD7-74D30168A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2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51968-21E2-4BA5-A867-8776BBA58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A3FE9-2DE3-4575-8666-DB38473A7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CAFF21-1C83-4553-8873-EDC6AD6DA0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2D73BB-F376-47C8-914D-CFBFD2874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35565-348C-40CB-ADBE-B39B06CAB34B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2A846F-C2F4-49EC-9B64-135E6583C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163349-9662-41F6-92DE-D932D4B5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7E67-1C0C-4C31-9AD7-74D30168A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72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C24A5-87F6-4FA7-AF76-A2A38A623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CADAA2-6DCB-420F-8BA5-5F88BE83F0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538069-ED12-46AF-8C77-1F74A93855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256E06-57AE-46F3-BAAD-5D3E5B02D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35565-348C-40CB-ADBE-B39B06CAB34B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0252C-3C36-4533-92C7-0452B254F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C38F0-9F1C-4A9B-89AF-F0B49CB1A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7E67-1C0C-4C31-9AD7-74D30168A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32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CA94CC-2C2D-4BB3-B567-D3300354E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8CC2BE-6A0A-410F-B72F-67B34C438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C381B-009B-4068-AB7A-B9409480C6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35565-348C-40CB-ADBE-B39B06CAB34B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A639E-FA5D-4BB7-AF73-7EBC94C113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D6B2A-9407-417D-8275-008BAB5176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47E67-1C0C-4C31-9AD7-74D30168A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0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086783F-2EEA-48D7-88A3-1F6A0CAC3CCF}"/>
              </a:ext>
            </a:extLst>
          </p:cNvPr>
          <p:cNvSpPr/>
          <p:nvPr/>
        </p:nvSpPr>
        <p:spPr>
          <a:xfrm>
            <a:off x="554355" y="282009"/>
            <a:ext cx="4804570" cy="18472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/>
              <a:t>PROBLEM: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5754079-1D25-4DA5-B636-BA720D73939F}"/>
              </a:ext>
            </a:extLst>
          </p:cNvPr>
          <p:cNvSpPr/>
          <p:nvPr/>
        </p:nvSpPr>
        <p:spPr>
          <a:xfrm>
            <a:off x="6308652" y="366922"/>
            <a:ext cx="5325566" cy="9356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/>
              <a:t>WHY?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56FCDEF-DB8D-4F72-881F-B1F913B508AD}"/>
              </a:ext>
            </a:extLst>
          </p:cNvPr>
          <p:cNvSpPr/>
          <p:nvPr/>
        </p:nvSpPr>
        <p:spPr>
          <a:xfrm>
            <a:off x="6308652" y="1681818"/>
            <a:ext cx="5325566" cy="9356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/>
              <a:t>WHY?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2DDAB5E-2346-41DA-9D17-385A6322D043}"/>
              </a:ext>
            </a:extLst>
          </p:cNvPr>
          <p:cNvSpPr/>
          <p:nvPr/>
        </p:nvSpPr>
        <p:spPr>
          <a:xfrm>
            <a:off x="6308652" y="2922283"/>
            <a:ext cx="5325566" cy="9356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/>
              <a:t>WHY?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D903A58-96E5-4FD7-A44D-31F1A00825B3}"/>
              </a:ext>
            </a:extLst>
          </p:cNvPr>
          <p:cNvSpPr/>
          <p:nvPr/>
        </p:nvSpPr>
        <p:spPr>
          <a:xfrm>
            <a:off x="6308652" y="4162748"/>
            <a:ext cx="5325566" cy="9356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/>
              <a:t>WHY?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AC9B5B2-23D2-4A08-91A5-AA97D77372F4}"/>
              </a:ext>
            </a:extLst>
          </p:cNvPr>
          <p:cNvSpPr/>
          <p:nvPr/>
        </p:nvSpPr>
        <p:spPr>
          <a:xfrm>
            <a:off x="6308652" y="5403213"/>
            <a:ext cx="5325566" cy="93566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/>
              <a:t>ROOT CAUSE: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0892FC8F-D914-4832-BF61-7EB4CF102B0E}"/>
              </a:ext>
            </a:extLst>
          </p:cNvPr>
          <p:cNvSpPr/>
          <p:nvPr/>
        </p:nvSpPr>
        <p:spPr>
          <a:xfrm>
            <a:off x="8828782" y="1237936"/>
            <a:ext cx="285306" cy="50853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C31C9066-C7E5-4CCB-8765-A6E5B702DB7D}"/>
              </a:ext>
            </a:extLst>
          </p:cNvPr>
          <p:cNvSpPr/>
          <p:nvPr/>
        </p:nvSpPr>
        <p:spPr>
          <a:xfrm>
            <a:off x="8830767" y="2552833"/>
            <a:ext cx="285306" cy="50853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A3066C2A-DB16-4D03-9BD4-34117B08DB77}"/>
              </a:ext>
            </a:extLst>
          </p:cNvPr>
          <p:cNvSpPr/>
          <p:nvPr/>
        </p:nvSpPr>
        <p:spPr>
          <a:xfrm>
            <a:off x="8828782" y="3756083"/>
            <a:ext cx="285306" cy="50853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9A7DD666-98AA-4AF7-8E80-DAD6B9FB4877}"/>
              </a:ext>
            </a:extLst>
          </p:cNvPr>
          <p:cNvSpPr/>
          <p:nvPr/>
        </p:nvSpPr>
        <p:spPr>
          <a:xfrm>
            <a:off x="8830767" y="4996548"/>
            <a:ext cx="285306" cy="50853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CE729D-8806-460B-B73A-4C52D5A65BD0}"/>
              </a:ext>
            </a:extLst>
          </p:cNvPr>
          <p:cNvSpPr/>
          <p:nvPr/>
        </p:nvSpPr>
        <p:spPr>
          <a:xfrm>
            <a:off x="746848" y="2824057"/>
            <a:ext cx="4419584" cy="304698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i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5-Why Analysis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D2016B3-B4A3-4719-A63C-1CF5E5830F97}"/>
              </a:ext>
            </a:extLst>
          </p:cNvPr>
          <p:cNvSpPr/>
          <p:nvPr/>
        </p:nvSpPr>
        <p:spPr>
          <a:xfrm>
            <a:off x="5771935" y="412386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0D27A16-A8D3-4028-BF2B-BE3CFFC3F772}"/>
              </a:ext>
            </a:extLst>
          </p:cNvPr>
          <p:cNvSpPr/>
          <p:nvPr/>
        </p:nvSpPr>
        <p:spPr>
          <a:xfrm>
            <a:off x="5771935" y="166760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E453794-7173-40A6-A730-1256FF7418A3}"/>
              </a:ext>
            </a:extLst>
          </p:cNvPr>
          <p:cNvSpPr/>
          <p:nvPr/>
        </p:nvSpPr>
        <p:spPr>
          <a:xfrm>
            <a:off x="5771935" y="289573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3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A28D682-A35E-4550-9683-465171502F2E}"/>
              </a:ext>
            </a:extLst>
          </p:cNvPr>
          <p:cNvSpPr/>
          <p:nvPr/>
        </p:nvSpPr>
        <p:spPr>
          <a:xfrm>
            <a:off x="5772928" y="36431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074A777-86FF-4744-909E-523B0DD65482}"/>
              </a:ext>
            </a:extLst>
          </p:cNvPr>
          <p:cNvSpPr/>
          <p:nvPr/>
        </p:nvSpPr>
        <p:spPr>
          <a:xfrm>
            <a:off x="5771935" y="535199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066934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Wallace</dc:creator>
  <cp:lastModifiedBy>Matt Wallace</cp:lastModifiedBy>
  <cp:revision>4</cp:revision>
  <dcterms:created xsi:type="dcterms:W3CDTF">2019-12-14T17:46:56Z</dcterms:created>
  <dcterms:modified xsi:type="dcterms:W3CDTF">2019-12-14T18:00:44Z</dcterms:modified>
</cp:coreProperties>
</file>