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973BC-1BFC-4EC7-9238-0EB6E50917EB}" type="doc">
      <dgm:prSet loTypeId="urn:microsoft.com/office/officeart/2008/layout/Squa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22D12B-A245-45FA-A8D3-13EF1F18A419}">
      <dgm:prSet phldrT="[Text]"/>
      <dgm:spPr/>
      <dgm:t>
        <a:bodyPr/>
        <a:lstStyle/>
        <a:p>
          <a:r>
            <a:rPr lang="en-US" dirty="0"/>
            <a:t>(1) Develops a culture where all employees are engaged in improving the company</a:t>
          </a:r>
        </a:p>
      </dgm:t>
    </dgm:pt>
    <dgm:pt modelId="{836C424E-CD45-4967-A8B1-D67A820E66C8}" type="parTrans" cxnId="{7A3E7DA4-A124-489A-8CDA-3267E721A866}">
      <dgm:prSet/>
      <dgm:spPr/>
      <dgm:t>
        <a:bodyPr/>
        <a:lstStyle/>
        <a:p>
          <a:endParaRPr lang="en-US"/>
        </a:p>
      </dgm:t>
    </dgm:pt>
    <dgm:pt modelId="{8008698A-2A39-4F81-803D-72544D477AF3}" type="sibTrans" cxnId="{7A3E7DA4-A124-489A-8CDA-3267E721A866}">
      <dgm:prSet/>
      <dgm:spPr/>
      <dgm:t>
        <a:bodyPr/>
        <a:lstStyle/>
        <a:p>
          <a:endParaRPr lang="en-US"/>
        </a:p>
      </dgm:t>
    </dgm:pt>
    <dgm:pt modelId="{11FAF183-EC17-45F1-B23A-26AE4465C802}">
      <dgm:prSet phldrT="[Text]" phldr="1"/>
      <dgm:spPr/>
      <dgm:t>
        <a:bodyPr/>
        <a:lstStyle/>
        <a:p>
          <a:endParaRPr lang="en-US"/>
        </a:p>
      </dgm:t>
    </dgm:pt>
    <dgm:pt modelId="{22B6E506-76DD-4D13-912C-91F0D28DB18E}" type="parTrans" cxnId="{D457D4AE-BD67-4912-A40F-14CDB4B706BA}">
      <dgm:prSet/>
      <dgm:spPr/>
      <dgm:t>
        <a:bodyPr/>
        <a:lstStyle/>
        <a:p>
          <a:endParaRPr lang="en-US"/>
        </a:p>
      </dgm:t>
    </dgm:pt>
    <dgm:pt modelId="{58F46C82-06C8-4D4E-ACCB-1AEF64ED660B}" type="sibTrans" cxnId="{D457D4AE-BD67-4912-A40F-14CDB4B706BA}">
      <dgm:prSet/>
      <dgm:spPr/>
      <dgm:t>
        <a:bodyPr/>
        <a:lstStyle/>
        <a:p>
          <a:endParaRPr lang="en-US"/>
        </a:p>
      </dgm:t>
    </dgm:pt>
    <dgm:pt modelId="{211755CA-1DD0-4F43-9D01-5BB7D4586640}">
      <dgm:prSet phldrT="[Text]" phldr="1"/>
      <dgm:spPr/>
      <dgm:t>
        <a:bodyPr/>
        <a:lstStyle/>
        <a:p>
          <a:endParaRPr lang="en-US"/>
        </a:p>
      </dgm:t>
    </dgm:pt>
    <dgm:pt modelId="{87F308E4-3204-4C49-8BF7-CA8913CE5DDC}" type="parTrans" cxnId="{CDBD8C2F-794A-4D31-B837-FE382E5CFFB2}">
      <dgm:prSet/>
      <dgm:spPr/>
      <dgm:t>
        <a:bodyPr/>
        <a:lstStyle/>
        <a:p>
          <a:endParaRPr lang="en-US"/>
        </a:p>
      </dgm:t>
    </dgm:pt>
    <dgm:pt modelId="{7A5A37F1-2E51-4AA1-B518-EDA31F4860AD}" type="sibTrans" cxnId="{CDBD8C2F-794A-4D31-B837-FE382E5CFFB2}">
      <dgm:prSet/>
      <dgm:spPr/>
      <dgm:t>
        <a:bodyPr/>
        <a:lstStyle/>
        <a:p>
          <a:endParaRPr lang="en-US"/>
        </a:p>
      </dgm:t>
    </dgm:pt>
    <dgm:pt modelId="{44A873AC-774A-470C-B381-887615527B3C}">
      <dgm:prSet phldrT="[Text]" phldr="1"/>
      <dgm:spPr/>
      <dgm:t>
        <a:bodyPr/>
        <a:lstStyle/>
        <a:p>
          <a:endParaRPr lang="en-US" dirty="0"/>
        </a:p>
      </dgm:t>
    </dgm:pt>
    <dgm:pt modelId="{34FF0C47-DEF4-4FCB-8985-41D442878034}" type="parTrans" cxnId="{CDB4E829-A9B5-42A9-A7F9-81596B00FCB5}">
      <dgm:prSet/>
      <dgm:spPr/>
      <dgm:t>
        <a:bodyPr/>
        <a:lstStyle/>
        <a:p>
          <a:endParaRPr lang="en-US"/>
        </a:p>
      </dgm:t>
    </dgm:pt>
    <dgm:pt modelId="{E2037C04-B734-4434-AB93-0D33B529291F}" type="sibTrans" cxnId="{CDB4E829-A9B5-42A9-A7F9-81596B00FCB5}">
      <dgm:prSet/>
      <dgm:spPr/>
      <dgm:t>
        <a:bodyPr/>
        <a:lstStyle/>
        <a:p>
          <a:endParaRPr lang="en-US"/>
        </a:p>
      </dgm:t>
    </dgm:pt>
    <dgm:pt modelId="{79B31C8E-1976-4C03-B29B-8B3C01BA8BB5}">
      <dgm:prSet phldrT="[Text]"/>
      <dgm:spPr/>
      <dgm:t>
        <a:bodyPr/>
        <a:lstStyle/>
        <a:p>
          <a:r>
            <a:rPr lang="en-US" dirty="0"/>
            <a:t>(2) Organizing rapid improvement events focused on a specific area or problem</a:t>
          </a:r>
        </a:p>
      </dgm:t>
    </dgm:pt>
    <dgm:pt modelId="{E2EE8B01-4E37-4928-8AD9-6221D44A78F4}" type="parTrans" cxnId="{F7F890CE-3AE6-4603-B577-6FDE1046A729}">
      <dgm:prSet/>
      <dgm:spPr/>
      <dgm:t>
        <a:bodyPr/>
        <a:lstStyle/>
        <a:p>
          <a:endParaRPr lang="en-US"/>
        </a:p>
      </dgm:t>
    </dgm:pt>
    <dgm:pt modelId="{8D32D8A9-715A-4D11-9253-04A964573610}" type="sibTrans" cxnId="{F7F890CE-3AE6-4603-B577-6FDE1046A729}">
      <dgm:prSet/>
      <dgm:spPr/>
      <dgm:t>
        <a:bodyPr/>
        <a:lstStyle/>
        <a:p>
          <a:endParaRPr lang="en-US"/>
        </a:p>
      </dgm:t>
    </dgm:pt>
    <dgm:pt modelId="{A85CA824-E6F8-463A-81A2-E5F072A0B974}">
      <dgm:prSet phldrT="[Text]" phldr="1"/>
      <dgm:spPr/>
      <dgm:t>
        <a:bodyPr/>
        <a:lstStyle/>
        <a:p>
          <a:endParaRPr lang="en-US"/>
        </a:p>
      </dgm:t>
    </dgm:pt>
    <dgm:pt modelId="{C8DECA79-1AF3-4CED-B5A8-E20A7DDB12A9}" type="parTrans" cxnId="{FB021C2B-C539-4269-A8CD-7581D103FB6C}">
      <dgm:prSet/>
      <dgm:spPr/>
      <dgm:t>
        <a:bodyPr/>
        <a:lstStyle/>
        <a:p>
          <a:endParaRPr lang="en-US"/>
        </a:p>
      </dgm:t>
    </dgm:pt>
    <dgm:pt modelId="{92A9F3B3-7256-43A1-A8EF-0BEDDEA3C170}" type="sibTrans" cxnId="{FB021C2B-C539-4269-A8CD-7581D103FB6C}">
      <dgm:prSet/>
      <dgm:spPr/>
      <dgm:t>
        <a:bodyPr/>
        <a:lstStyle/>
        <a:p>
          <a:endParaRPr lang="en-US"/>
        </a:p>
      </dgm:t>
    </dgm:pt>
    <dgm:pt modelId="{6848C365-529E-463C-AE04-BBEDF721D19F}">
      <dgm:prSet phldrT="[Text]" phldr="1"/>
      <dgm:spPr/>
      <dgm:t>
        <a:bodyPr/>
        <a:lstStyle/>
        <a:p>
          <a:endParaRPr lang="en-US"/>
        </a:p>
      </dgm:t>
    </dgm:pt>
    <dgm:pt modelId="{78FC05FD-2AA4-4E05-A8F2-38224F06F638}" type="parTrans" cxnId="{806197C6-F44E-4543-87AE-E3B50B91A31F}">
      <dgm:prSet/>
      <dgm:spPr/>
      <dgm:t>
        <a:bodyPr/>
        <a:lstStyle/>
        <a:p>
          <a:endParaRPr lang="en-US"/>
        </a:p>
      </dgm:t>
    </dgm:pt>
    <dgm:pt modelId="{D5BEFEAF-5F15-4805-93CA-898A38CA0683}" type="sibTrans" cxnId="{806197C6-F44E-4543-87AE-E3B50B91A31F}">
      <dgm:prSet/>
      <dgm:spPr/>
      <dgm:t>
        <a:bodyPr/>
        <a:lstStyle/>
        <a:p>
          <a:endParaRPr lang="en-US"/>
        </a:p>
      </dgm:t>
    </dgm:pt>
    <dgm:pt modelId="{D1083CB6-E7A6-43E6-9828-26B1ED053C3A}">
      <dgm:prSet phldrT="[Text]" phldr="1"/>
      <dgm:spPr/>
      <dgm:t>
        <a:bodyPr/>
        <a:lstStyle/>
        <a:p>
          <a:endParaRPr lang="en-US"/>
        </a:p>
      </dgm:t>
    </dgm:pt>
    <dgm:pt modelId="{0AB7FBC7-CCB2-455E-A486-B159CF7CF91F}" type="parTrans" cxnId="{7C76F8B0-6BA2-46FC-BD34-63BDCA905242}">
      <dgm:prSet/>
      <dgm:spPr/>
      <dgm:t>
        <a:bodyPr/>
        <a:lstStyle/>
        <a:p>
          <a:endParaRPr lang="en-US"/>
        </a:p>
      </dgm:t>
    </dgm:pt>
    <dgm:pt modelId="{F9A7B3BA-729A-48E8-B8EE-E516871794ED}" type="sibTrans" cxnId="{7C76F8B0-6BA2-46FC-BD34-63BDCA905242}">
      <dgm:prSet/>
      <dgm:spPr/>
      <dgm:t>
        <a:bodyPr/>
        <a:lstStyle/>
        <a:p>
          <a:endParaRPr lang="en-US"/>
        </a:p>
      </dgm:t>
    </dgm:pt>
    <dgm:pt modelId="{6BD50B11-CEA1-4C11-8595-22323A1557C7}" type="pres">
      <dgm:prSet presAssocID="{713973BC-1BFC-4EC7-9238-0EB6E50917EB}" presName="layout" presStyleCnt="0">
        <dgm:presLayoutVars>
          <dgm:chMax/>
          <dgm:chPref/>
          <dgm:dir/>
          <dgm:resizeHandles/>
        </dgm:presLayoutVars>
      </dgm:prSet>
      <dgm:spPr/>
    </dgm:pt>
    <dgm:pt modelId="{E2E643FF-E8E0-408A-B09A-E748B9B1F448}" type="pres">
      <dgm:prSet presAssocID="{1122D12B-A245-45FA-A8D3-13EF1F18A419}" presName="root" presStyleCnt="0">
        <dgm:presLayoutVars>
          <dgm:chMax/>
          <dgm:chPref/>
        </dgm:presLayoutVars>
      </dgm:prSet>
      <dgm:spPr/>
    </dgm:pt>
    <dgm:pt modelId="{02F843CD-2D88-40D3-937F-3C6C8281DF4E}" type="pres">
      <dgm:prSet presAssocID="{1122D12B-A245-45FA-A8D3-13EF1F18A419}" presName="rootComposite" presStyleCnt="0">
        <dgm:presLayoutVars/>
      </dgm:prSet>
      <dgm:spPr/>
    </dgm:pt>
    <dgm:pt modelId="{7C78DDE9-8253-4E5E-B7F3-E4D016614E78}" type="pres">
      <dgm:prSet presAssocID="{1122D12B-A245-45FA-A8D3-13EF1F18A419}" presName="ParentAccent" presStyleLbl="alignNode1" presStyleIdx="0" presStyleCnt="2"/>
      <dgm:spPr/>
    </dgm:pt>
    <dgm:pt modelId="{7FE0EE2A-A051-4EFB-B040-7CE1FDD1BDCC}" type="pres">
      <dgm:prSet presAssocID="{1122D12B-A245-45FA-A8D3-13EF1F18A419}" presName="ParentSmallAccent" presStyleLbl="fgAcc1" presStyleIdx="0" presStyleCnt="2"/>
      <dgm:spPr/>
    </dgm:pt>
    <dgm:pt modelId="{11C29683-A178-4799-9F8F-916F66001DF0}" type="pres">
      <dgm:prSet presAssocID="{1122D12B-A245-45FA-A8D3-13EF1F18A419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B364F22A-693C-4FFB-8B6D-186E593A911D}" type="pres">
      <dgm:prSet presAssocID="{1122D12B-A245-45FA-A8D3-13EF1F18A419}" presName="childShape" presStyleCnt="0">
        <dgm:presLayoutVars>
          <dgm:chMax val="0"/>
          <dgm:chPref val="0"/>
        </dgm:presLayoutVars>
      </dgm:prSet>
      <dgm:spPr/>
    </dgm:pt>
    <dgm:pt modelId="{1E5614D7-89AD-4D07-9791-27F2AEB33D65}" type="pres">
      <dgm:prSet presAssocID="{11FAF183-EC17-45F1-B23A-26AE4465C802}" presName="childComposite" presStyleCnt="0">
        <dgm:presLayoutVars>
          <dgm:chMax val="0"/>
          <dgm:chPref val="0"/>
        </dgm:presLayoutVars>
      </dgm:prSet>
      <dgm:spPr/>
    </dgm:pt>
    <dgm:pt modelId="{CBD22F49-EE9A-4B78-B1DC-52BF9C0A6CCC}" type="pres">
      <dgm:prSet presAssocID="{11FAF183-EC17-45F1-B23A-26AE4465C802}" presName="ChildAccent" presStyleLbl="solidFgAcc1" presStyleIdx="0" presStyleCnt="6"/>
      <dgm:spPr/>
    </dgm:pt>
    <dgm:pt modelId="{C1D44693-7FC2-4A10-8DE0-945D444F266F}" type="pres">
      <dgm:prSet presAssocID="{11FAF183-EC17-45F1-B23A-26AE4465C802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DA478136-9953-41E6-92DD-14BE082D45AF}" type="pres">
      <dgm:prSet presAssocID="{211755CA-1DD0-4F43-9D01-5BB7D4586640}" presName="childComposite" presStyleCnt="0">
        <dgm:presLayoutVars>
          <dgm:chMax val="0"/>
          <dgm:chPref val="0"/>
        </dgm:presLayoutVars>
      </dgm:prSet>
      <dgm:spPr/>
    </dgm:pt>
    <dgm:pt modelId="{DDE9E67F-376D-4451-BEB4-3B1B6A83BA68}" type="pres">
      <dgm:prSet presAssocID="{211755CA-1DD0-4F43-9D01-5BB7D4586640}" presName="ChildAccent" presStyleLbl="solidFgAcc1" presStyleIdx="1" presStyleCnt="6"/>
      <dgm:spPr/>
    </dgm:pt>
    <dgm:pt modelId="{E09C0C2B-B974-4C86-A0EF-3E4FDC1AAB60}" type="pres">
      <dgm:prSet presAssocID="{211755CA-1DD0-4F43-9D01-5BB7D4586640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AC0D91EA-1EA1-44AA-A142-63E135D2AF5B}" type="pres">
      <dgm:prSet presAssocID="{44A873AC-774A-470C-B381-887615527B3C}" presName="childComposite" presStyleCnt="0">
        <dgm:presLayoutVars>
          <dgm:chMax val="0"/>
          <dgm:chPref val="0"/>
        </dgm:presLayoutVars>
      </dgm:prSet>
      <dgm:spPr/>
    </dgm:pt>
    <dgm:pt modelId="{5C4EB467-8C69-405F-8C31-24A79EC46C7E}" type="pres">
      <dgm:prSet presAssocID="{44A873AC-774A-470C-B381-887615527B3C}" presName="ChildAccent" presStyleLbl="solidFgAcc1" presStyleIdx="2" presStyleCnt="6"/>
      <dgm:spPr/>
    </dgm:pt>
    <dgm:pt modelId="{B1C2A0C7-599A-4900-9738-7E81531338C4}" type="pres">
      <dgm:prSet presAssocID="{44A873AC-774A-470C-B381-887615527B3C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30CBB270-E565-4A3E-8DBA-C6BA6FCC141A}" type="pres">
      <dgm:prSet presAssocID="{79B31C8E-1976-4C03-B29B-8B3C01BA8BB5}" presName="root" presStyleCnt="0">
        <dgm:presLayoutVars>
          <dgm:chMax/>
          <dgm:chPref/>
        </dgm:presLayoutVars>
      </dgm:prSet>
      <dgm:spPr/>
    </dgm:pt>
    <dgm:pt modelId="{0979EDD7-F0B6-4D5A-9305-C960D41391C5}" type="pres">
      <dgm:prSet presAssocID="{79B31C8E-1976-4C03-B29B-8B3C01BA8BB5}" presName="rootComposite" presStyleCnt="0">
        <dgm:presLayoutVars/>
      </dgm:prSet>
      <dgm:spPr/>
    </dgm:pt>
    <dgm:pt modelId="{6513AA39-9015-4646-961E-EE74C8EF2192}" type="pres">
      <dgm:prSet presAssocID="{79B31C8E-1976-4C03-B29B-8B3C01BA8BB5}" presName="ParentAccent" presStyleLbl="alignNode1" presStyleIdx="1" presStyleCnt="2"/>
      <dgm:spPr/>
    </dgm:pt>
    <dgm:pt modelId="{3D56AD76-78C3-43EC-BFFE-647F30BBFD47}" type="pres">
      <dgm:prSet presAssocID="{79B31C8E-1976-4C03-B29B-8B3C01BA8BB5}" presName="ParentSmallAccent" presStyleLbl="fgAcc1" presStyleIdx="1" presStyleCnt="2"/>
      <dgm:spPr/>
    </dgm:pt>
    <dgm:pt modelId="{D1C4B8E9-9B85-440C-A6D8-7C2DB10F5F5A}" type="pres">
      <dgm:prSet presAssocID="{79B31C8E-1976-4C03-B29B-8B3C01BA8BB5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EC77673F-14AB-4BD1-86A2-99C37B07AFA8}" type="pres">
      <dgm:prSet presAssocID="{79B31C8E-1976-4C03-B29B-8B3C01BA8BB5}" presName="childShape" presStyleCnt="0">
        <dgm:presLayoutVars>
          <dgm:chMax val="0"/>
          <dgm:chPref val="0"/>
        </dgm:presLayoutVars>
      </dgm:prSet>
      <dgm:spPr/>
    </dgm:pt>
    <dgm:pt modelId="{EE94A61A-757E-400B-B36D-E49F9C82AED2}" type="pres">
      <dgm:prSet presAssocID="{A85CA824-E6F8-463A-81A2-E5F072A0B974}" presName="childComposite" presStyleCnt="0">
        <dgm:presLayoutVars>
          <dgm:chMax val="0"/>
          <dgm:chPref val="0"/>
        </dgm:presLayoutVars>
      </dgm:prSet>
      <dgm:spPr/>
    </dgm:pt>
    <dgm:pt modelId="{0077D136-7315-47A4-B619-B1F66C1F3B0B}" type="pres">
      <dgm:prSet presAssocID="{A85CA824-E6F8-463A-81A2-E5F072A0B974}" presName="ChildAccent" presStyleLbl="solidFgAcc1" presStyleIdx="3" presStyleCnt="6"/>
      <dgm:spPr/>
    </dgm:pt>
    <dgm:pt modelId="{94F18542-F0C8-4DDA-B41C-13245CB5FBA8}" type="pres">
      <dgm:prSet presAssocID="{A85CA824-E6F8-463A-81A2-E5F072A0B974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6F3A0B9D-500C-44F1-809A-274998277FD1}" type="pres">
      <dgm:prSet presAssocID="{6848C365-529E-463C-AE04-BBEDF721D19F}" presName="childComposite" presStyleCnt="0">
        <dgm:presLayoutVars>
          <dgm:chMax val="0"/>
          <dgm:chPref val="0"/>
        </dgm:presLayoutVars>
      </dgm:prSet>
      <dgm:spPr/>
    </dgm:pt>
    <dgm:pt modelId="{F22F0AF8-2088-4E52-A0F2-D5A8081BF767}" type="pres">
      <dgm:prSet presAssocID="{6848C365-529E-463C-AE04-BBEDF721D19F}" presName="ChildAccent" presStyleLbl="solidFgAcc1" presStyleIdx="4" presStyleCnt="6"/>
      <dgm:spPr/>
    </dgm:pt>
    <dgm:pt modelId="{56765521-0154-4425-BD9C-7887C1F88B61}" type="pres">
      <dgm:prSet presAssocID="{6848C365-529E-463C-AE04-BBEDF721D19F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6A731D6B-315C-4FB4-8AAA-D3222C3E4B7F}" type="pres">
      <dgm:prSet presAssocID="{D1083CB6-E7A6-43E6-9828-26B1ED053C3A}" presName="childComposite" presStyleCnt="0">
        <dgm:presLayoutVars>
          <dgm:chMax val="0"/>
          <dgm:chPref val="0"/>
        </dgm:presLayoutVars>
      </dgm:prSet>
      <dgm:spPr/>
    </dgm:pt>
    <dgm:pt modelId="{A1B178AD-134E-47E1-BCEB-30D66C9E5167}" type="pres">
      <dgm:prSet presAssocID="{D1083CB6-E7A6-43E6-9828-26B1ED053C3A}" presName="ChildAccent" presStyleLbl="solidFgAcc1" presStyleIdx="5" presStyleCnt="6"/>
      <dgm:spPr/>
    </dgm:pt>
    <dgm:pt modelId="{04D20C02-2D59-48A8-ABE0-74259849DE23}" type="pres">
      <dgm:prSet presAssocID="{D1083CB6-E7A6-43E6-9828-26B1ED053C3A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8764FC0E-191A-424D-8509-66669E046ACA}" type="presOf" srcId="{6848C365-529E-463C-AE04-BBEDF721D19F}" destId="{56765521-0154-4425-BD9C-7887C1F88B61}" srcOrd="0" destOrd="0" presId="urn:microsoft.com/office/officeart/2008/layout/SquareAccentList"/>
    <dgm:cxn modelId="{CDB4E829-A9B5-42A9-A7F9-81596B00FCB5}" srcId="{1122D12B-A245-45FA-A8D3-13EF1F18A419}" destId="{44A873AC-774A-470C-B381-887615527B3C}" srcOrd="2" destOrd="0" parTransId="{34FF0C47-DEF4-4FCB-8985-41D442878034}" sibTransId="{E2037C04-B734-4434-AB93-0D33B529291F}"/>
    <dgm:cxn modelId="{FB021C2B-C539-4269-A8CD-7581D103FB6C}" srcId="{79B31C8E-1976-4C03-B29B-8B3C01BA8BB5}" destId="{A85CA824-E6F8-463A-81A2-E5F072A0B974}" srcOrd="0" destOrd="0" parTransId="{C8DECA79-1AF3-4CED-B5A8-E20A7DDB12A9}" sibTransId="{92A9F3B3-7256-43A1-A8EF-0BEDDEA3C170}"/>
    <dgm:cxn modelId="{CDBD8C2F-794A-4D31-B837-FE382E5CFFB2}" srcId="{1122D12B-A245-45FA-A8D3-13EF1F18A419}" destId="{211755CA-1DD0-4F43-9D01-5BB7D4586640}" srcOrd="1" destOrd="0" parTransId="{87F308E4-3204-4C49-8BF7-CA8913CE5DDC}" sibTransId="{7A5A37F1-2E51-4AA1-B518-EDA31F4860AD}"/>
    <dgm:cxn modelId="{A32CBB32-AF3E-47EE-883A-59214774B8CF}" type="presOf" srcId="{44A873AC-774A-470C-B381-887615527B3C}" destId="{B1C2A0C7-599A-4900-9738-7E81531338C4}" srcOrd="0" destOrd="0" presId="urn:microsoft.com/office/officeart/2008/layout/SquareAccentList"/>
    <dgm:cxn modelId="{227C945E-566D-435E-86D6-F124A51C12C0}" type="presOf" srcId="{211755CA-1DD0-4F43-9D01-5BB7D4586640}" destId="{E09C0C2B-B974-4C86-A0EF-3E4FDC1AAB60}" srcOrd="0" destOrd="0" presId="urn:microsoft.com/office/officeart/2008/layout/SquareAccentList"/>
    <dgm:cxn modelId="{671E9A76-9A01-45D3-9821-670ACB801AC0}" type="presOf" srcId="{713973BC-1BFC-4EC7-9238-0EB6E50917EB}" destId="{6BD50B11-CEA1-4C11-8595-22323A1557C7}" srcOrd="0" destOrd="0" presId="urn:microsoft.com/office/officeart/2008/layout/SquareAccentList"/>
    <dgm:cxn modelId="{AB245E83-4CD1-4AB5-9B69-EBF83594C592}" type="presOf" srcId="{D1083CB6-E7A6-43E6-9828-26B1ED053C3A}" destId="{04D20C02-2D59-48A8-ABE0-74259849DE23}" srcOrd="0" destOrd="0" presId="urn:microsoft.com/office/officeart/2008/layout/SquareAccentList"/>
    <dgm:cxn modelId="{7A3E7DA4-A124-489A-8CDA-3267E721A866}" srcId="{713973BC-1BFC-4EC7-9238-0EB6E50917EB}" destId="{1122D12B-A245-45FA-A8D3-13EF1F18A419}" srcOrd="0" destOrd="0" parTransId="{836C424E-CD45-4967-A8B1-D67A820E66C8}" sibTransId="{8008698A-2A39-4F81-803D-72544D477AF3}"/>
    <dgm:cxn modelId="{9DF885AC-5814-4F55-9583-3B829C510155}" type="presOf" srcId="{1122D12B-A245-45FA-A8D3-13EF1F18A419}" destId="{11C29683-A178-4799-9F8F-916F66001DF0}" srcOrd="0" destOrd="0" presId="urn:microsoft.com/office/officeart/2008/layout/SquareAccentList"/>
    <dgm:cxn modelId="{D457D4AE-BD67-4912-A40F-14CDB4B706BA}" srcId="{1122D12B-A245-45FA-A8D3-13EF1F18A419}" destId="{11FAF183-EC17-45F1-B23A-26AE4465C802}" srcOrd="0" destOrd="0" parTransId="{22B6E506-76DD-4D13-912C-91F0D28DB18E}" sibTransId="{58F46C82-06C8-4D4E-ACCB-1AEF64ED660B}"/>
    <dgm:cxn modelId="{7C76F8B0-6BA2-46FC-BD34-63BDCA905242}" srcId="{79B31C8E-1976-4C03-B29B-8B3C01BA8BB5}" destId="{D1083CB6-E7A6-43E6-9828-26B1ED053C3A}" srcOrd="2" destOrd="0" parTransId="{0AB7FBC7-CCB2-455E-A486-B159CF7CF91F}" sibTransId="{F9A7B3BA-729A-48E8-B8EE-E516871794ED}"/>
    <dgm:cxn modelId="{72E70AB9-050F-4002-8E05-A09A8083E2BF}" type="presOf" srcId="{11FAF183-EC17-45F1-B23A-26AE4465C802}" destId="{C1D44693-7FC2-4A10-8DE0-945D444F266F}" srcOrd="0" destOrd="0" presId="urn:microsoft.com/office/officeart/2008/layout/SquareAccentList"/>
    <dgm:cxn modelId="{806197C6-F44E-4543-87AE-E3B50B91A31F}" srcId="{79B31C8E-1976-4C03-B29B-8B3C01BA8BB5}" destId="{6848C365-529E-463C-AE04-BBEDF721D19F}" srcOrd="1" destOrd="0" parTransId="{78FC05FD-2AA4-4E05-A8F2-38224F06F638}" sibTransId="{D5BEFEAF-5F15-4805-93CA-898A38CA0683}"/>
    <dgm:cxn modelId="{F7F890CE-3AE6-4603-B577-6FDE1046A729}" srcId="{713973BC-1BFC-4EC7-9238-0EB6E50917EB}" destId="{79B31C8E-1976-4C03-B29B-8B3C01BA8BB5}" srcOrd="1" destOrd="0" parTransId="{E2EE8B01-4E37-4928-8AD9-6221D44A78F4}" sibTransId="{8D32D8A9-715A-4D11-9253-04A964573610}"/>
    <dgm:cxn modelId="{00F180DD-61B8-415F-AE14-CA47F4CE1167}" type="presOf" srcId="{79B31C8E-1976-4C03-B29B-8B3C01BA8BB5}" destId="{D1C4B8E9-9B85-440C-A6D8-7C2DB10F5F5A}" srcOrd="0" destOrd="0" presId="urn:microsoft.com/office/officeart/2008/layout/SquareAccentList"/>
    <dgm:cxn modelId="{C5D26CF3-EBB0-48EF-8E35-9137B6F5F811}" type="presOf" srcId="{A85CA824-E6F8-463A-81A2-E5F072A0B974}" destId="{94F18542-F0C8-4DDA-B41C-13245CB5FBA8}" srcOrd="0" destOrd="0" presId="urn:microsoft.com/office/officeart/2008/layout/SquareAccentList"/>
    <dgm:cxn modelId="{CD01AF57-9757-41DD-84A7-91666D9BE854}" type="presParOf" srcId="{6BD50B11-CEA1-4C11-8595-22323A1557C7}" destId="{E2E643FF-E8E0-408A-B09A-E748B9B1F448}" srcOrd="0" destOrd="0" presId="urn:microsoft.com/office/officeart/2008/layout/SquareAccentList"/>
    <dgm:cxn modelId="{F5AB765E-F7C5-481E-905C-F26977EB6AE2}" type="presParOf" srcId="{E2E643FF-E8E0-408A-B09A-E748B9B1F448}" destId="{02F843CD-2D88-40D3-937F-3C6C8281DF4E}" srcOrd="0" destOrd="0" presId="urn:microsoft.com/office/officeart/2008/layout/SquareAccentList"/>
    <dgm:cxn modelId="{275E4BBE-4C5E-43F8-A5E9-CB64B8ECE16F}" type="presParOf" srcId="{02F843CD-2D88-40D3-937F-3C6C8281DF4E}" destId="{7C78DDE9-8253-4E5E-B7F3-E4D016614E78}" srcOrd="0" destOrd="0" presId="urn:microsoft.com/office/officeart/2008/layout/SquareAccentList"/>
    <dgm:cxn modelId="{68370E69-A44A-4001-8E46-E119ECC737A7}" type="presParOf" srcId="{02F843CD-2D88-40D3-937F-3C6C8281DF4E}" destId="{7FE0EE2A-A051-4EFB-B040-7CE1FDD1BDCC}" srcOrd="1" destOrd="0" presId="urn:microsoft.com/office/officeart/2008/layout/SquareAccentList"/>
    <dgm:cxn modelId="{19AABEF0-58C0-489D-A881-05A450F22251}" type="presParOf" srcId="{02F843CD-2D88-40D3-937F-3C6C8281DF4E}" destId="{11C29683-A178-4799-9F8F-916F66001DF0}" srcOrd="2" destOrd="0" presId="urn:microsoft.com/office/officeart/2008/layout/SquareAccentList"/>
    <dgm:cxn modelId="{8DB2CF52-F4B1-4D12-A628-6A12476CB8F3}" type="presParOf" srcId="{E2E643FF-E8E0-408A-B09A-E748B9B1F448}" destId="{B364F22A-693C-4FFB-8B6D-186E593A911D}" srcOrd="1" destOrd="0" presId="urn:microsoft.com/office/officeart/2008/layout/SquareAccentList"/>
    <dgm:cxn modelId="{7FB4B987-8F53-458F-8D34-C2E70AB6CE93}" type="presParOf" srcId="{B364F22A-693C-4FFB-8B6D-186E593A911D}" destId="{1E5614D7-89AD-4D07-9791-27F2AEB33D65}" srcOrd="0" destOrd="0" presId="urn:microsoft.com/office/officeart/2008/layout/SquareAccentList"/>
    <dgm:cxn modelId="{465DCF95-5480-45A8-8BE4-14B200D0E2EF}" type="presParOf" srcId="{1E5614D7-89AD-4D07-9791-27F2AEB33D65}" destId="{CBD22F49-EE9A-4B78-B1DC-52BF9C0A6CCC}" srcOrd="0" destOrd="0" presId="urn:microsoft.com/office/officeart/2008/layout/SquareAccentList"/>
    <dgm:cxn modelId="{C04EAD6C-5759-4DE3-8D52-6759318485A7}" type="presParOf" srcId="{1E5614D7-89AD-4D07-9791-27F2AEB33D65}" destId="{C1D44693-7FC2-4A10-8DE0-945D444F266F}" srcOrd="1" destOrd="0" presId="urn:microsoft.com/office/officeart/2008/layout/SquareAccentList"/>
    <dgm:cxn modelId="{1B117F09-B22E-4333-BBF1-469C87667BEF}" type="presParOf" srcId="{B364F22A-693C-4FFB-8B6D-186E593A911D}" destId="{DA478136-9953-41E6-92DD-14BE082D45AF}" srcOrd="1" destOrd="0" presId="urn:microsoft.com/office/officeart/2008/layout/SquareAccentList"/>
    <dgm:cxn modelId="{CDDF96CB-198C-4EC7-979B-615AB2D309F1}" type="presParOf" srcId="{DA478136-9953-41E6-92DD-14BE082D45AF}" destId="{DDE9E67F-376D-4451-BEB4-3B1B6A83BA68}" srcOrd="0" destOrd="0" presId="urn:microsoft.com/office/officeart/2008/layout/SquareAccentList"/>
    <dgm:cxn modelId="{292078D7-6E09-4910-BC3A-F96BE48998F6}" type="presParOf" srcId="{DA478136-9953-41E6-92DD-14BE082D45AF}" destId="{E09C0C2B-B974-4C86-A0EF-3E4FDC1AAB60}" srcOrd="1" destOrd="0" presId="urn:microsoft.com/office/officeart/2008/layout/SquareAccentList"/>
    <dgm:cxn modelId="{B3268EF4-D0A8-4AAB-B136-7FE6F378AB21}" type="presParOf" srcId="{B364F22A-693C-4FFB-8B6D-186E593A911D}" destId="{AC0D91EA-1EA1-44AA-A142-63E135D2AF5B}" srcOrd="2" destOrd="0" presId="urn:microsoft.com/office/officeart/2008/layout/SquareAccentList"/>
    <dgm:cxn modelId="{C057F6B1-53D9-4FBA-8EC0-8EABE19B9D08}" type="presParOf" srcId="{AC0D91EA-1EA1-44AA-A142-63E135D2AF5B}" destId="{5C4EB467-8C69-405F-8C31-24A79EC46C7E}" srcOrd="0" destOrd="0" presId="urn:microsoft.com/office/officeart/2008/layout/SquareAccentList"/>
    <dgm:cxn modelId="{A0782466-6544-4F9C-BD63-99C4924A0E45}" type="presParOf" srcId="{AC0D91EA-1EA1-44AA-A142-63E135D2AF5B}" destId="{B1C2A0C7-599A-4900-9738-7E81531338C4}" srcOrd="1" destOrd="0" presId="urn:microsoft.com/office/officeart/2008/layout/SquareAccentList"/>
    <dgm:cxn modelId="{3956AD9B-4CBF-47D9-8BD7-7174E556ACDD}" type="presParOf" srcId="{6BD50B11-CEA1-4C11-8595-22323A1557C7}" destId="{30CBB270-E565-4A3E-8DBA-C6BA6FCC141A}" srcOrd="1" destOrd="0" presId="urn:microsoft.com/office/officeart/2008/layout/SquareAccentList"/>
    <dgm:cxn modelId="{B763F6D2-CB2D-4B44-A708-5167B05E92AD}" type="presParOf" srcId="{30CBB270-E565-4A3E-8DBA-C6BA6FCC141A}" destId="{0979EDD7-F0B6-4D5A-9305-C960D41391C5}" srcOrd="0" destOrd="0" presId="urn:microsoft.com/office/officeart/2008/layout/SquareAccentList"/>
    <dgm:cxn modelId="{87A2D67C-EC3D-4CEF-BD3F-464E746882A3}" type="presParOf" srcId="{0979EDD7-F0B6-4D5A-9305-C960D41391C5}" destId="{6513AA39-9015-4646-961E-EE74C8EF2192}" srcOrd="0" destOrd="0" presId="urn:microsoft.com/office/officeart/2008/layout/SquareAccentList"/>
    <dgm:cxn modelId="{BE5C9879-920C-431A-87A1-805A3543FA4B}" type="presParOf" srcId="{0979EDD7-F0B6-4D5A-9305-C960D41391C5}" destId="{3D56AD76-78C3-43EC-BFFE-647F30BBFD47}" srcOrd="1" destOrd="0" presId="urn:microsoft.com/office/officeart/2008/layout/SquareAccentList"/>
    <dgm:cxn modelId="{74AD62ED-7584-48DD-B6AF-B386C15A5D92}" type="presParOf" srcId="{0979EDD7-F0B6-4D5A-9305-C960D41391C5}" destId="{D1C4B8E9-9B85-440C-A6D8-7C2DB10F5F5A}" srcOrd="2" destOrd="0" presId="urn:microsoft.com/office/officeart/2008/layout/SquareAccentList"/>
    <dgm:cxn modelId="{FDB2CF58-F263-43BC-806D-F9A244955115}" type="presParOf" srcId="{30CBB270-E565-4A3E-8DBA-C6BA6FCC141A}" destId="{EC77673F-14AB-4BD1-86A2-99C37B07AFA8}" srcOrd="1" destOrd="0" presId="urn:microsoft.com/office/officeart/2008/layout/SquareAccentList"/>
    <dgm:cxn modelId="{95C37190-EF59-4EAC-9A9E-BDA524CC2A54}" type="presParOf" srcId="{EC77673F-14AB-4BD1-86A2-99C37B07AFA8}" destId="{EE94A61A-757E-400B-B36D-E49F9C82AED2}" srcOrd="0" destOrd="0" presId="urn:microsoft.com/office/officeart/2008/layout/SquareAccentList"/>
    <dgm:cxn modelId="{40D977D7-4C27-43AF-9FD8-5A3780B1CB7C}" type="presParOf" srcId="{EE94A61A-757E-400B-B36D-E49F9C82AED2}" destId="{0077D136-7315-47A4-B619-B1F66C1F3B0B}" srcOrd="0" destOrd="0" presId="urn:microsoft.com/office/officeart/2008/layout/SquareAccentList"/>
    <dgm:cxn modelId="{0E607563-6889-4E3D-BB51-61267139528D}" type="presParOf" srcId="{EE94A61A-757E-400B-B36D-E49F9C82AED2}" destId="{94F18542-F0C8-4DDA-B41C-13245CB5FBA8}" srcOrd="1" destOrd="0" presId="urn:microsoft.com/office/officeart/2008/layout/SquareAccentList"/>
    <dgm:cxn modelId="{9004D241-9FC0-42A3-AB4C-68F1C57C9897}" type="presParOf" srcId="{EC77673F-14AB-4BD1-86A2-99C37B07AFA8}" destId="{6F3A0B9D-500C-44F1-809A-274998277FD1}" srcOrd="1" destOrd="0" presId="urn:microsoft.com/office/officeart/2008/layout/SquareAccentList"/>
    <dgm:cxn modelId="{CD1B4562-0000-4FF8-9FB1-35F317558EC1}" type="presParOf" srcId="{6F3A0B9D-500C-44F1-809A-274998277FD1}" destId="{F22F0AF8-2088-4E52-A0F2-D5A8081BF767}" srcOrd="0" destOrd="0" presId="urn:microsoft.com/office/officeart/2008/layout/SquareAccentList"/>
    <dgm:cxn modelId="{7739E7B3-DD79-49FC-AB1C-B5F153519000}" type="presParOf" srcId="{6F3A0B9D-500C-44F1-809A-274998277FD1}" destId="{56765521-0154-4425-BD9C-7887C1F88B61}" srcOrd="1" destOrd="0" presId="urn:microsoft.com/office/officeart/2008/layout/SquareAccentList"/>
    <dgm:cxn modelId="{5B3DBC72-AB57-4FDE-821F-7CF414C51697}" type="presParOf" srcId="{EC77673F-14AB-4BD1-86A2-99C37B07AFA8}" destId="{6A731D6B-315C-4FB4-8AAA-D3222C3E4B7F}" srcOrd="2" destOrd="0" presId="urn:microsoft.com/office/officeart/2008/layout/SquareAccentList"/>
    <dgm:cxn modelId="{966B3DBB-038A-470D-BB1F-594CC48B444B}" type="presParOf" srcId="{6A731D6B-315C-4FB4-8AAA-D3222C3E4B7F}" destId="{A1B178AD-134E-47E1-BCEB-30D66C9E5167}" srcOrd="0" destOrd="0" presId="urn:microsoft.com/office/officeart/2008/layout/SquareAccentList"/>
    <dgm:cxn modelId="{F3201146-0AAF-4E0C-9297-01D4F4AB2566}" type="presParOf" srcId="{6A731D6B-315C-4FB4-8AAA-D3222C3E4B7F}" destId="{04D20C02-2D59-48A8-ABE0-74259849DE2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8DDE9-8253-4E5E-B7F3-E4D016614E78}">
      <dsp:nvSpPr>
        <dsp:cNvPr id="0" name=""/>
        <dsp:cNvSpPr/>
      </dsp:nvSpPr>
      <dsp:spPr>
        <a:xfrm>
          <a:off x="4638" y="1226690"/>
          <a:ext cx="5804245" cy="68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0EE2A-A051-4EFB-B040-7CE1FDD1BDCC}">
      <dsp:nvSpPr>
        <dsp:cNvPr id="0" name=""/>
        <dsp:cNvSpPr/>
      </dsp:nvSpPr>
      <dsp:spPr>
        <a:xfrm>
          <a:off x="4638" y="1483141"/>
          <a:ext cx="426400" cy="42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29683-A178-4799-9F8F-916F66001DF0}">
      <dsp:nvSpPr>
        <dsp:cNvPr id="0" name=""/>
        <dsp:cNvSpPr/>
      </dsp:nvSpPr>
      <dsp:spPr>
        <a:xfrm>
          <a:off x="4638" y="0"/>
          <a:ext cx="5804245" cy="1226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(1) Develops a culture where all employees are engaged in improving the company</a:t>
          </a:r>
        </a:p>
      </dsp:txBody>
      <dsp:txXfrm>
        <a:off x="4638" y="0"/>
        <a:ext cx="5804245" cy="1226690"/>
      </dsp:txXfrm>
    </dsp:sp>
    <dsp:sp modelId="{CBD22F49-EE9A-4B78-B1DC-52BF9C0A6CCC}">
      <dsp:nvSpPr>
        <dsp:cNvPr id="0" name=""/>
        <dsp:cNvSpPr/>
      </dsp:nvSpPr>
      <dsp:spPr>
        <a:xfrm>
          <a:off x="4638" y="2477069"/>
          <a:ext cx="426390" cy="426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44693-7FC2-4A10-8DE0-945D444F266F}">
      <dsp:nvSpPr>
        <dsp:cNvPr id="0" name=""/>
        <dsp:cNvSpPr/>
      </dsp:nvSpPr>
      <dsp:spPr>
        <a:xfrm>
          <a:off x="410935" y="2193305"/>
          <a:ext cx="5397948" cy="99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410935" y="2193305"/>
        <a:ext cx="5397948" cy="993916"/>
      </dsp:txXfrm>
    </dsp:sp>
    <dsp:sp modelId="{DDE9E67F-376D-4451-BEB4-3B1B6A83BA68}">
      <dsp:nvSpPr>
        <dsp:cNvPr id="0" name=""/>
        <dsp:cNvSpPr/>
      </dsp:nvSpPr>
      <dsp:spPr>
        <a:xfrm>
          <a:off x="4638" y="3470986"/>
          <a:ext cx="426390" cy="426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960178"/>
              <a:satOff val="-8155"/>
              <a:lumOff val="1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C0C2B-B974-4C86-A0EF-3E4FDC1AAB60}">
      <dsp:nvSpPr>
        <dsp:cNvPr id="0" name=""/>
        <dsp:cNvSpPr/>
      </dsp:nvSpPr>
      <dsp:spPr>
        <a:xfrm>
          <a:off x="410935" y="3187222"/>
          <a:ext cx="5397948" cy="99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410935" y="3187222"/>
        <a:ext cx="5397948" cy="993916"/>
      </dsp:txXfrm>
    </dsp:sp>
    <dsp:sp modelId="{5C4EB467-8C69-405F-8C31-24A79EC46C7E}">
      <dsp:nvSpPr>
        <dsp:cNvPr id="0" name=""/>
        <dsp:cNvSpPr/>
      </dsp:nvSpPr>
      <dsp:spPr>
        <a:xfrm>
          <a:off x="4638" y="4464903"/>
          <a:ext cx="426390" cy="426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920356"/>
              <a:satOff val="-16311"/>
              <a:lumOff val="3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2A0C7-599A-4900-9738-7E81531338C4}">
      <dsp:nvSpPr>
        <dsp:cNvPr id="0" name=""/>
        <dsp:cNvSpPr/>
      </dsp:nvSpPr>
      <dsp:spPr>
        <a:xfrm>
          <a:off x="410935" y="4181139"/>
          <a:ext cx="5397948" cy="99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410935" y="4181139"/>
        <a:ext cx="5397948" cy="993916"/>
      </dsp:txXfrm>
    </dsp:sp>
    <dsp:sp modelId="{6513AA39-9015-4646-961E-EE74C8EF2192}">
      <dsp:nvSpPr>
        <dsp:cNvPr id="0" name=""/>
        <dsp:cNvSpPr/>
      </dsp:nvSpPr>
      <dsp:spPr>
        <a:xfrm>
          <a:off x="6099096" y="1226690"/>
          <a:ext cx="5804245" cy="682852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6AD76-78C3-43EC-BFFE-647F30BBFD47}">
      <dsp:nvSpPr>
        <dsp:cNvPr id="0" name=""/>
        <dsp:cNvSpPr/>
      </dsp:nvSpPr>
      <dsp:spPr>
        <a:xfrm>
          <a:off x="6099096" y="1483141"/>
          <a:ext cx="426400" cy="42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4B8E9-9B85-440C-A6D8-7C2DB10F5F5A}">
      <dsp:nvSpPr>
        <dsp:cNvPr id="0" name=""/>
        <dsp:cNvSpPr/>
      </dsp:nvSpPr>
      <dsp:spPr>
        <a:xfrm>
          <a:off x="6099096" y="0"/>
          <a:ext cx="5804245" cy="1226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(2) Organizing rapid improvement events focused on a specific area or problem</a:t>
          </a:r>
        </a:p>
      </dsp:txBody>
      <dsp:txXfrm>
        <a:off x="6099096" y="0"/>
        <a:ext cx="5804245" cy="1226690"/>
      </dsp:txXfrm>
    </dsp:sp>
    <dsp:sp modelId="{0077D136-7315-47A4-B619-B1F66C1F3B0B}">
      <dsp:nvSpPr>
        <dsp:cNvPr id="0" name=""/>
        <dsp:cNvSpPr/>
      </dsp:nvSpPr>
      <dsp:spPr>
        <a:xfrm>
          <a:off x="6099096" y="2477069"/>
          <a:ext cx="426390" cy="426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880535"/>
              <a:satOff val="-24466"/>
              <a:lumOff val="5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8542-F0C8-4DDA-B41C-13245CB5FBA8}">
      <dsp:nvSpPr>
        <dsp:cNvPr id="0" name=""/>
        <dsp:cNvSpPr/>
      </dsp:nvSpPr>
      <dsp:spPr>
        <a:xfrm>
          <a:off x="6505393" y="2193305"/>
          <a:ext cx="5397948" cy="99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505393" y="2193305"/>
        <a:ext cx="5397948" cy="993916"/>
      </dsp:txXfrm>
    </dsp:sp>
    <dsp:sp modelId="{F22F0AF8-2088-4E52-A0F2-D5A8081BF767}">
      <dsp:nvSpPr>
        <dsp:cNvPr id="0" name=""/>
        <dsp:cNvSpPr/>
      </dsp:nvSpPr>
      <dsp:spPr>
        <a:xfrm>
          <a:off x="6099096" y="3470986"/>
          <a:ext cx="426390" cy="426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840713"/>
              <a:satOff val="-32622"/>
              <a:lumOff val="7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65521-0154-4425-BD9C-7887C1F88B61}">
      <dsp:nvSpPr>
        <dsp:cNvPr id="0" name=""/>
        <dsp:cNvSpPr/>
      </dsp:nvSpPr>
      <dsp:spPr>
        <a:xfrm>
          <a:off x="6505393" y="3187222"/>
          <a:ext cx="5397948" cy="99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505393" y="3187222"/>
        <a:ext cx="5397948" cy="993916"/>
      </dsp:txXfrm>
    </dsp:sp>
    <dsp:sp modelId="{A1B178AD-134E-47E1-BCEB-30D66C9E5167}">
      <dsp:nvSpPr>
        <dsp:cNvPr id="0" name=""/>
        <dsp:cNvSpPr/>
      </dsp:nvSpPr>
      <dsp:spPr>
        <a:xfrm>
          <a:off x="6099096" y="4464903"/>
          <a:ext cx="426390" cy="426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20C02-2D59-48A8-ABE0-74259849DE23}">
      <dsp:nvSpPr>
        <dsp:cNvPr id="0" name=""/>
        <dsp:cNvSpPr/>
      </dsp:nvSpPr>
      <dsp:spPr>
        <a:xfrm>
          <a:off x="6505393" y="4181139"/>
          <a:ext cx="5397948" cy="993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505393" y="4181139"/>
        <a:ext cx="5397948" cy="993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EDDB6-8214-46DC-8710-FFCFD9B04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0717E-526E-44AB-B352-4D056662A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C9D14-569B-486C-9A97-E842F82D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E86A8-B8EC-4F4E-9F63-72EF4B43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03CA5-8C93-40DB-B8D5-C0938E8F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679B3-B4C0-4050-9503-FF7CB3452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6DD07-AFBF-4ABE-9B49-A0DBEF4A3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E2F4F-CD42-4A38-AC9D-0844B862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6979D-B1AF-4457-AFC5-D4C41DCDD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2A00A-5B4B-4F3D-BEEF-2B04BC18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182593-1395-4973-9ADD-3E59229AC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D2642-2C9B-4476-90D4-F57534D0A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B6DBA-8989-49F1-8647-1065C503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54028-DDA9-4123-A632-69EA8D95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48F7A-9D46-4972-B1CB-9E500C7C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4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5DC2-519E-44A6-B80E-2409E3EC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D8A12-3B12-4BC4-99F5-E07EDC47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EDD2-362A-4272-9CFC-E78D0376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1B0C-939C-411A-8ABA-102F5CFC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8E12B-3BE4-4DAD-92E5-7E0DA578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9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55FC-DF2F-449D-A52A-F638F4CE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B1421-1EAB-425E-9AF6-EFB416F31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63B79-4E19-4D06-8AB6-A615D813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4A1CB-1E6D-414F-8EE8-31AD9B60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CCE9C-F376-4C6E-8B32-9340F48B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8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C103-024E-43A8-BA13-615C4A192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05E50-F579-4347-9C24-C7F144AFF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247D6-2B8E-4988-B5DD-2C50FD2A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3E4B0-EDDA-4AA5-AD01-26C54635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FBE8E-DE12-431F-8EE4-0EB8E0FB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BAC25-A6D0-4E4C-9E8B-0FA75479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1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963F-24A1-44C3-B310-C4F7F625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4FAC4-968F-43A6-80C4-7C9A4C328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79662-4378-4FE8-9523-B4B5969D6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CA945-E77C-4F4B-AB90-F336DF2CC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72C8C-A625-4513-8CC3-766BC7722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D1B44-2007-4407-B06A-74058E37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21A62-38A3-48E1-B1BC-AECC0F1F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8783C5-C78F-415A-8555-5BE9D407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3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500A-8DCD-478A-85E5-444451B1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313C6-9EE4-4B5C-9609-657D9EFF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6FD00-23D6-4738-A591-6C32C4F4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56FEF-F20E-4629-96C5-7F1EFBD4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2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9ECC2-606C-4A5D-90EB-9974CEE2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B2CA2-EA30-4511-86F7-D9C356CA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E6FA6-52F2-449A-AFA5-0703543B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6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545F-EA43-4C01-9EB5-819073E5B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AB4D5-A5B7-47FC-BA48-6F1F7B26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9F81D-8CE3-4254-8EC7-0007BAE4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A360D-0098-4478-BBF2-E9060EF0E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A485F-8B5F-48BF-8918-3EA4D50B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F2D0D-C2AF-42CF-A6FD-360525CC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4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92B4-F72A-4CB3-8F07-ADF5E241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0C088-202E-44FA-BFEA-61728FCAB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32B0F-4537-40E4-8B85-834FF59B0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97C92-682F-4350-ACAD-98517317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16894-7099-4CAD-B8D9-96A6E395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29353-4762-471E-B113-0142D4B2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F82C8-9FA5-4E1D-991D-062FA9A9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E0863-E4B8-43AA-9934-674D1998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82115-94CE-4643-9056-D88A7F320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9FFCA-332B-42B4-93E0-54333F46B7C7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4E24A-D032-422D-9A79-44DF823A1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D5A19-CE57-4E1E-8006-299D56699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C339-63A6-4130-A607-EB90A3191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0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F98DED-943E-4E91-AEA7-76E42B63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25"/>
            <a:ext cx="10515600" cy="1325563"/>
          </a:xfrm>
        </p:spPr>
        <p:txBody>
          <a:bodyPr anchor="t"/>
          <a:lstStyle/>
          <a:p>
            <a:r>
              <a:rPr lang="en-US" b="1" dirty="0"/>
              <a:t>Kaizen Philosophy @ Caesar’s Casino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B318506-9CA3-4349-A287-79837416C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969783"/>
              </p:ext>
            </p:extLst>
          </p:nvPr>
        </p:nvGraphicFramePr>
        <p:xfrm>
          <a:off x="163945" y="1077480"/>
          <a:ext cx="11907981" cy="5618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E84FAC2-C564-4191-89C8-BD05FEDC3E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5885" y="40084"/>
            <a:ext cx="2084531" cy="116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9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Kaizen Philosophy @ Caesar’s Casino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Kaizen Philosophy @ Caesar’s Casino</dc:title>
  <dc:creator>Matt Wallace</dc:creator>
  <cp:lastModifiedBy>Matt Wallace</cp:lastModifiedBy>
  <cp:revision>1</cp:revision>
  <dcterms:created xsi:type="dcterms:W3CDTF">2019-12-14T18:26:38Z</dcterms:created>
  <dcterms:modified xsi:type="dcterms:W3CDTF">2019-12-14T18:32:48Z</dcterms:modified>
</cp:coreProperties>
</file>